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Default Extension="mp4" ContentType="video/mp4"/>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4158" r:id="rId1"/>
  </p:sldMasterIdLst>
  <p:notesMasterIdLst>
    <p:notesMasterId r:id="rId33"/>
  </p:notesMasterIdLst>
  <p:handoutMasterIdLst>
    <p:handoutMasterId r:id="rId34"/>
  </p:handoutMasterIdLst>
  <p:sldIdLst>
    <p:sldId id="293" r:id="rId2"/>
    <p:sldId id="298" r:id="rId3"/>
    <p:sldId id="303" r:id="rId4"/>
    <p:sldId id="294" r:id="rId5"/>
    <p:sldId id="305" r:id="rId6"/>
    <p:sldId id="296" r:id="rId7"/>
    <p:sldId id="304" r:id="rId8"/>
    <p:sldId id="340" r:id="rId9"/>
    <p:sldId id="285" r:id="rId10"/>
    <p:sldId id="355" r:id="rId11"/>
    <p:sldId id="297" r:id="rId12"/>
    <p:sldId id="356" r:id="rId13"/>
    <p:sldId id="350" r:id="rId14"/>
    <p:sldId id="351" r:id="rId15"/>
    <p:sldId id="341" r:id="rId16"/>
    <p:sldId id="328" r:id="rId17"/>
    <p:sldId id="354" r:id="rId18"/>
    <p:sldId id="343" r:id="rId19"/>
    <p:sldId id="344" r:id="rId20"/>
    <p:sldId id="345" r:id="rId21"/>
    <p:sldId id="329" r:id="rId22"/>
    <p:sldId id="330" r:id="rId23"/>
    <p:sldId id="331" r:id="rId24"/>
    <p:sldId id="332" r:id="rId25"/>
    <p:sldId id="333" r:id="rId26"/>
    <p:sldId id="334" r:id="rId27"/>
    <p:sldId id="335" r:id="rId28"/>
    <p:sldId id="336" r:id="rId29"/>
    <p:sldId id="337" r:id="rId30"/>
    <p:sldId id="338" r:id="rId31"/>
    <p:sldId id="353" r:id="rId32"/>
  </p:sldIdLst>
  <p:sldSz cx="6858000" cy="5143500"/>
  <p:notesSz cx="7099300" cy="10234613"/>
  <p:defaultTextStyle>
    <a:defPPr>
      <a:defRPr lang="en-US"/>
    </a:defPPr>
    <a:lvl1pPr algn="ctr" rtl="0" fontAlgn="base">
      <a:spcBef>
        <a:spcPct val="0"/>
      </a:spcBef>
      <a:spcAft>
        <a:spcPct val="0"/>
      </a:spcAft>
      <a:defRPr b="1" kern="1200">
        <a:solidFill>
          <a:schemeClr val="tx2"/>
        </a:solidFill>
        <a:latin typeface="Arial" charset="0"/>
        <a:ea typeface="Geneva" charset="-128"/>
        <a:cs typeface="+mn-cs"/>
      </a:defRPr>
    </a:lvl1pPr>
    <a:lvl2pPr marL="457200" algn="ctr" rtl="0" fontAlgn="base">
      <a:spcBef>
        <a:spcPct val="0"/>
      </a:spcBef>
      <a:spcAft>
        <a:spcPct val="0"/>
      </a:spcAft>
      <a:defRPr b="1" kern="1200">
        <a:solidFill>
          <a:schemeClr val="tx2"/>
        </a:solidFill>
        <a:latin typeface="Arial" charset="0"/>
        <a:ea typeface="Geneva" charset="-128"/>
        <a:cs typeface="+mn-cs"/>
      </a:defRPr>
    </a:lvl2pPr>
    <a:lvl3pPr marL="914400" algn="ctr" rtl="0" fontAlgn="base">
      <a:spcBef>
        <a:spcPct val="0"/>
      </a:spcBef>
      <a:spcAft>
        <a:spcPct val="0"/>
      </a:spcAft>
      <a:defRPr b="1" kern="1200">
        <a:solidFill>
          <a:schemeClr val="tx2"/>
        </a:solidFill>
        <a:latin typeface="Arial" charset="0"/>
        <a:ea typeface="Geneva" charset="-128"/>
        <a:cs typeface="+mn-cs"/>
      </a:defRPr>
    </a:lvl3pPr>
    <a:lvl4pPr marL="1371600" algn="ctr" rtl="0" fontAlgn="base">
      <a:spcBef>
        <a:spcPct val="0"/>
      </a:spcBef>
      <a:spcAft>
        <a:spcPct val="0"/>
      </a:spcAft>
      <a:defRPr b="1" kern="1200">
        <a:solidFill>
          <a:schemeClr val="tx2"/>
        </a:solidFill>
        <a:latin typeface="Arial" charset="0"/>
        <a:ea typeface="Geneva" charset="-128"/>
        <a:cs typeface="+mn-cs"/>
      </a:defRPr>
    </a:lvl4pPr>
    <a:lvl5pPr marL="1828800" algn="ctr" rtl="0" fontAlgn="base">
      <a:spcBef>
        <a:spcPct val="0"/>
      </a:spcBef>
      <a:spcAft>
        <a:spcPct val="0"/>
      </a:spcAft>
      <a:defRPr b="1" kern="1200">
        <a:solidFill>
          <a:schemeClr val="tx2"/>
        </a:solidFill>
        <a:latin typeface="Arial" charset="0"/>
        <a:ea typeface="Geneva" charset="-128"/>
        <a:cs typeface="+mn-cs"/>
      </a:defRPr>
    </a:lvl5pPr>
    <a:lvl6pPr marL="2286000" algn="l" defTabSz="914400" rtl="0" eaLnBrk="1" latinLnBrk="0" hangingPunct="1">
      <a:defRPr b="1" kern="1200">
        <a:solidFill>
          <a:schemeClr val="tx2"/>
        </a:solidFill>
        <a:latin typeface="Arial" charset="0"/>
        <a:ea typeface="Geneva" charset="-128"/>
        <a:cs typeface="+mn-cs"/>
      </a:defRPr>
    </a:lvl6pPr>
    <a:lvl7pPr marL="2743200" algn="l" defTabSz="914400" rtl="0" eaLnBrk="1" latinLnBrk="0" hangingPunct="1">
      <a:defRPr b="1" kern="1200">
        <a:solidFill>
          <a:schemeClr val="tx2"/>
        </a:solidFill>
        <a:latin typeface="Arial" charset="0"/>
        <a:ea typeface="Geneva" charset="-128"/>
        <a:cs typeface="+mn-cs"/>
      </a:defRPr>
    </a:lvl7pPr>
    <a:lvl8pPr marL="3200400" algn="l" defTabSz="914400" rtl="0" eaLnBrk="1" latinLnBrk="0" hangingPunct="1">
      <a:defRPr b="1" kern="1200">
        <a:solidFill>
          <a:schemeClr val="tx2"/>
        </a:solidFill>
        <a:latin typeface="Arial" charset="0"/>
        <a:ea typeface="Geneva" charset="-128"/>
        <a:cs typeface="+mn-cs"/>
      </a:defRPr>
    </a:lvl8pPr>
    <a:lvl9pPr marL="3657600" algn="l" defTabSz="914400" rtl="0" eaLnBrk="1" latinLnBrk="0" hangingPunct="1">
      <a:defRPr b="1" kern="1200">
        <a:solidFill>
          <a:schemeClr val="tx2"/>
        </a:solidFill>
        <a:latin typeface="Arial" charset="0"/>
        <a:ea typeface="Geneva" charset="-128"/>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83324"/>
    <a:srgbClr val="094831"/>
    <a:srgbClr val="006600"/>
    <a:srgbClr val="BEB511"/>
    <a:srgbClr val="A0AA00"/>
    <a:srgbClr val="003C28"/>
    <a:srgbClr val="2E080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915" autoAdjust="0"/>
    <p:restoredTop sz="90314" autoAdjust="0"/>
  </p:normalViewPr>
  <p:slideViewPr>
    <p:cSldViewPr>
      <p:cViewPr varScale="1">
        <p:scale>
          <a:sx n="105" d="100"/>
          <a:sy n="105" d="100"/>
        </p:scale>
        <p:origin x="1546" y="62"/>
      </p:cViewPr>
      <p:guideLst/>
    </p:cSldViewPr>
  </p:slideViewPr>
  <p:outlineViewPr>
    <p:cViewPr>
      <p:scale>
        <a:sx n="33" d="100"/>
        <a:sy n="33" d="100"/>
      </p:scale>
      <p:origin x="0" y="-1690"/>
    </p:cViewPr>
  </p:outlineViewPr>
  <p:notesTextViewPr>
    <p:cViewPr>
      <p:scale>
        <a:sx n="3" d="2"/>
        <a:sy n="3" d="2"/>
      </p:scale>
      <p:origin x="0" y="0"/>
    </p:cViewPr>
  </p:notesTextViewPr>
  <p:notesViewPr>
    <p:cSldViewPr>
      <p:cViewPr varScale="1">
        <p:scale>
          <a:sx n="89" d="100"/>
          <a:sy n="89" d="100"/>
        </p:scale>
        <p:origin x="3732" y="108"/>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handoutMaster" Target="handoutMasters/handout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notesMaster" Target="notesMasters/notesMaster1.xml"/><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 Id="rId8" Type="http://schemas.openxmlformats.org/officeDocument/2006/relationships/slide" Target="slides/slide7.xml"/><Relationship Id="rId3" Type="http://schemas.openxmlformats.org/officeDocument/2006/relationships/slide" Target="slides/slide2.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266" name="Rectangle 2"/>
          <p:cNvSpPr>
            <a:spLocks noGrp="1" noChangeArrowheads="1"/>
          </p:cNvSpPr>
          <p:nvPr>
            <p:ph type="hdr" sz="quarter"/>
          </p:nvPr>
        </p:nvSpPr>
        <p:spPr bwMode="auto">
          <a:xfrm>
            <a:off x="0" y="0"/>
            <a:ext cx="3076575" cy="512763"/>
          </a:xfrm>
          <a:prstGeom prst="rect">
            <a:avLst/>
          </a:prstGeom>
          <a:noFill/>
          <a:ln w="9525">
            <a:noFill/>
            <a:miter lim="800000"/>
            <a:headEnd/>
            <a:tailEnd/>
          </a:ln>
          <a:effectLst/>
        </p:spPr>
        <p:txBody>
          <a:bodyPr vert="horz" wrap="square" lIns="95537" tIns="47768" rIns="95537" bIns="47768" numCol="1" anchor="t" anchorCtr="0" compatLnSpc="1">
            <a:prstTxWarp prst="textNoShape">
              <a:avLst/>
            </a:prstTxWarp>
          </a:bodyPr>
          <a:lstStyle>
            <a:lvl1pPr algn="l" defTabSz="955675">
              <a:defRPr sz="1300" b="0" dirty="0">
                <a:solidFill>
                  <a:schemeClr val="tx1"/>
                </a:solidFill>
                <a:latin typeface="Arial" charset="0"/>
                <a:ea typeface="+mn-ea"/>
                <a:cs typeface="+mn-cs"/>
              </a:defRPr>
            </a:lvl1pPr>
          </a:lstStyle>
          <a:p>
            <a:pPr>
              <a:defRPr/>
            </a:pPr>
            <a:endParaRPr lang="en-US"/>
          </a:p>
        </p:txBody>
      </p:sp>
      <p:sp>
        <p:nvSpPr>
          <p:cNvPr id="11267" name="Rectangle 3"/>
          <p:cNvSpPr>
            <a:spLocks noGrp="1" noChangeArrowheads="1"/>
          </p:cNvSpPr>
          <p:nvPr>
            <p:ph type="dt" sz="quarter" idx="1"/>
          </p:nvPr>
        </p:nvSpPr>
        <p:spPr bwMode="auto">
          <a:xfrm>
            <a:off x="4021138" y="0"/>
            <a:ext cx="3076575" cy="512763"/>
          </a:xfrm>
          <a:prstGeom prst="rect">
            <a:avLst/>
          </a:prstGeom>
          <a:noFill/>
          <a:ln w="9525">
            <a:noFill/>
            <a:miter lim="800000"/>
            <a:headEnd/>
            <a:tailEnd/>
          </a:ln>
          <a:effectLst/>
        </p:spPr>
        <p:txBody>
          <a:bodyPr vert="horz" wrap="square" lIns="95537" tIns="47768" rIns="95537" bIns="47768" numCol="1" anchor="t" anchorCtr="0" compatLnSpc="1">
            <a:prstTxWarp prst="textNoShape">
              <a:avLst/>
            </a:prstTxWarp>
          </a:bodyPr>
          <a:lstStyle>
            <a:lvl1pPr algn="r" defTabSz="955675">
              <a:defRPr sz="1300" b="0" dirty="0">
                <a:solidFill>
                  <a:schemeClr val="tx1"/>
                </a:solidFill>
                <a:latin typeface="Arial" charset="0"/>
                <a:ea typeface="+mn-ea"/>
                <a:cs typeface="+mn-cs"/>
              </a:defRPr>
            </a:lvl1pPr>
          </a:lstStyle>
          <a:p>
            <a:pPr>
              <a:defRPr/>
            </a:pPr>
            <a:endParaRPr lang="en-US"/>
          </a:p>
        </p:txBody>
      </p:sp>
      <p:sp>
        <p:nvSpPr>
          <p:cNvPr id="11268" name="Rectangle 4"/>
          <p:cNvSpPr>
            <a:spLocks noGrp="1" noChangeArrowheads="1"/>
          </p:cNvSpPr>
          <p:nvPr>
            <p:ph type="ftr" sz="quarter" idx="2"/>
          </p:nvPr>
        </p:nvSpPr>
        <p:spPr bwMode="auto">
          <a:xfrm>
            <a:off x="0" y="9720263"/>
            <a:ext cx="3076575" cy="512762"/>
          </a:xfrm>
          <a:prstGeom prst="rect">
            <a:avLst/>
          </a:prstGeom>
          <a:noFill/>
          <a:ln w="9525">
            <a:noFill/>
            <a:miter lim="800000"/>
            <a:headEnd/>
            <a:tailEnd/>
          </a:ln>
          <a:effectLst/>
        </p:spPr>
        <p:txBody>
          <a:bodyPr vert="horz" wrap="square" lIns="95537" tIns="47768" rIns="95537" bIns="47768" numCol="1" anchor="b" anchorCtr="0" compatLnSpc="1">
            <a:prstTxWarp prst="textNoShape">
              <a:avLst/>
            </a:prstTxWarp>
          </a:bodyPr>
          <a:lstStyle>
            <a:lvl1pPr algn="l" defTabSz="955675">
              <a:defRPr sz="1300" b="0" dirty="0">
                <a:solidFill>
                  <a:schemeClr val="tx1"/>
                </a:solidFill>
                <a:latin typeface="Arial" charset="0"/>
                <a:ea typeface="+mn-ea"/>
                <a:cs typeface="+mn-cs"/>
              </a:defRPr>
            </a:lvl1pPr>
          </a:lstStyle>
          <a:p>
            <a:pPr>
              <a:defRPr/>
            </a:pPr>
            <a:endParaRPr lang="en-US"/>
          </a:p>
        </p:txBody>
      </p:sp>
      <p:sp>
        <p:nvSpPr>
          <p:cNvPr id="11269" name="Rectangle 5"/>
          <p:cNvSpPr>
            <a:spLocks noGrp="1" noChangeArrowheads="1"/>
          </p:cNvSpPr>
          <p:nvPr>
            <p:ph type="sldNum" sz="quarter" idx="3"/>
          </p:nvPr>
        </p:nvSpPr>
        <p:spPr bwMode="auto">
          <a:xfrm>
            <a:off x="4021138" y="9720263"/>
            <a:ext cx="3076575" cy="512762"/>
          </a:xfrm>
          <a:prstGeom prst="rect">
            <a:avLst/>
          </a:prstGeom>
          <a:noFill/>
          <a:ln w="9525">
            <a:noFill/>
            <a:miter lim="800000"/>
            <a:headEnd/>
            <a:tailEnd/>
          </a:ln>
          <a:effectLst/>
        </p:spPr>
        <p:txBody>
          <a:bodyPr vert="horz" wrap="square" lIns="95537" tIns="47768" rIns="95537" bIns="47768" numCol="1" anchor="b" anchorCtr="0" compatLnSpc="1">
            <a:prstTxWarp prst="textNoShape">
              <a:avLst/>
            </a:prstTxWarp>
          </a:bodyPr>
          <a:lstStyle>
            <a:lvl1pPr algn="r" defTabSz="955675">
              <a:defRPr sz="1300" b="0">
                <a:solidFill>
                  <a:schemeClr val="tx1"/>
                </a:solidFill>
                <a:cs typeface="Geneva"/>
              </a:defRPr>
            </a:lvl1pPr>
          </a:lstStyle>
          <a:p>
            <a:fld id="{D5A8C4A9-B4F5-4894-8F19-FF668BE5ECEF}" type="slidenum">
              <a:rPr lang="en-US" altLang="en-US"/>
              <a:pPr/>
              <a:t>‹#›</a:t>
            </a:fld>
            <a:endParaRPr lang="en-US" altLang="en-US"/>
          </a:p>
        </p:txBody>
      </p:sp>
    </p:spTree>
    <p:extLst>
      <p:ext uri="{BB962C8B-B14F-4D97-AF65-F5344CB8AC3E}">
        <p14:creationId xmlns:p14="http://schemas.microsoft.com/office/powerpoint/2010/main" val="93173008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7106" name="Rectangle 2"/>
          <p:cNvSpPr>
            <a:spLocks noGrp="1" noChangeArrowheads="1"/>
          </p:cNvSpPr>
          <p:nvPr>
            <p:ph type="hdr" sz="quarter"/>
          </p:nvPr>
        </p:nvSpPr>
        <p:spPr bwMode="auto">
          <a:xfrm>
            <a:off x="0" y="0"/>
            <a:ext cx="3076575" cy="512763"/>
          </a:xfrm>
          <a:prstGeom prst="rect">
            <a:avLst/>
          </a:prstGeom>
          <a:noFill/>
          <a:ln w="9525">
            <a:noFill/>
            <a:miter lim="800000"/>
            <a:headEnd/>
            <a:tailEnd/>
          </a:ln>
          <a:effectLst/>
        </p:spPr>
        <p:txBody>
          <a:bodyPr vert="horz" wrap="square" lIns="95537" tIns="47768" rIns="95537" bIns="47768" numCol="1" anchor="t" anchorCtr="0" compatLnSpc="1">
            <a:prstTxWarp prst="textNoShape">
              <a:avLst/>
            </a:prstTxWarp>
          </a:bodyPr>
          <a:lstStyle>
            <a:lvl1pPr algn="l" defTabSz="955675">
              <a:defRPr sz="1300" b="0" dirty="0">
                <a:solidFill>
                  <a:schemeClr val="tx1"/>
                </a:solidFill>
                <a:latin typeface="Arial" charset="0"/>
                <a:ea typeface="+mn-ea"/>
                <a:cs typeface="+mn-cs"/>
              </a:defRPr>
            </a:lvl1pPr>
          </a:lstStyle>
          <a:p>
            <a:pPr>
              <a:defRPr/>
            </a:pPr>
            <a:endParaRPr lang="en-GB"/>
          </a:p>
        </p:txBody>
      </p:sp>
      <p:sp>
        <p:nvSpPr>
          <p:cNvPr id="47107" name="Rectangle 3"/>
          <p:cNvSpPr>
            <a:spLocks noGrp="1" noChangeArrowheads="1"/>
          </p:cNvSpPr>
          <p:nvPr>
            <p:ph type="dt" idx="1"/>
          </p:nvPr>
        </p:nvSpPr>
        <p:spPr bwMode="auto">
          <a:xfrm>
            <a:off x="4021138" y="0"/>
            <a:ext cx="3076575" cy="512763"/>
          </a:xfrm>
          <a:prstGeom prst="rect">
            <a:avLst/>
          </a:prstGeom>
          <a:noFill/>
          <a:ln w="9525">
            <a:noFill/>
            <a:miter lim="800000"/>
            <a:headEnd/>
            <a:tailEnd/>
          </a:ln>
          <a:effectLst/>
        </p:spPr>
        <p:txBody>
          <a:bodyPr vert="horz" wrap="square" lIns="95537" tIns="47768" rIns="95537" bIns="47768" numCol="1" anchor="t" anchorCtr="0" compatLnSpc="1">
            <a:prstTxWarp prst="textNoShape">
              <a:avLst/>
            </a:prstTxWarp>
          </a:bodyPr>
          <a:lstStyle>
            <a:lvl1pPr algn="r" defTabSz="955675">
              <a:defRPr sz="1300" b="0" dirty="0">
                <a:solidFill>
                  <a:schemeClr val="tx1"/>
                </a:solidFill>
                <a:latin typeface="Arial" charset="0"/>
                <a:ea typeface="+mn-ea"/>
                <a:cs typeface="+mn-cs"/>
              </a:defRPr>
            </a:lvl1pPr>
          </a:lstStyle>
          <a:p>
            <a:pPr>
              <a:defRPr/>
            </a:pPr>
            <a:endParaRPr lang="en-GB"/>
          </a:p>
        </p:txBody>
      </p:sp>
      <p:sp>
        <p:nvSpPr>
          <p:cNvPr id="17412" name="Rectangle 4"/>
          <p:cNvSpPr>
            <a:spLocks noGrp="1" noRot="1" noChangeAspect="1" noChangeArrowheads="1" noTextEdit="1"/>
          </p:cNvSpPr>
          <p:nvPr>
            <p:ph type="sldImg" idx="2"/>
          </p:nvPr>
        </p:nvSpPr>
        <p:spPr bwMode="auto">
          <a:xfrm>
            <a:off x="992188" y="768350"/>
            <a:ext cx="5116512" cy="3836988"/>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7109" name="Rectangle 5"/>
          <p:cNvSpPr>
            <a:spLocks noGrp="1" noChangeArrowheads="1"/>
          </p:cNvSpPr>
          <p:nvPr>
            <p:ph type="body" sz="quarter" idx="3"/>
          </p:nvPr>
        </p:nvSpPr>
        <p:spPr bwMode="auto">
          <a:xfrm>
            <a:off x="711200" y="4860925"/>
            <a:ext cx="5676900" cy="4605338"/>
          </a:xfrm>
          <a:prstGeom prst="rect">
            <a:avLst/>
          </a:prstGeom>
          <a:noFill/>
          <a:ln w="9525">
            <a:noFill/>
            <a:miter lim="800000"/>
            <a:headEnd/>
            <a:tailEnd/>
          </a:ln>
          <a:effectLst/>
        </p:spPr>
        <p:txBody>
          <a:bodyPr vert="horz" wrap="square" lIns="95537" tIns="47768" rIns="95537" bIns="47768"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7110" name="Rectangle 6"/>
          <p:cNvSpPr>
            <a:spLocks noGrp="1" noChangeArrowheads="1"/>
          </p:cNvSpPr>
          <p:nvPr>
            <p:ph type="ftr" sz="quarter" idx="4"/>
          </p:nvPr>
        </p:nvSpPr>
        <p:spPr bwMode="auto">
          <a:xfrm>
            <a:off x="0" y="9720263"/>
            <a:ext cx="3076575" cy="512762"/>
          </a:xfrm>
          <a:prstGeom prst="rect">
            <a:avLst/>
          </a:prstGeom>
          <a:noFill/>
          <a:ln w="9525">
            <a:noFill/>
            <a:miter lim="800000"/>
            <a:headEnd/>
            <a:tailEnd/>
          </a:ln>
          <a:effectLst/>
        </p:spPr>
        <p:txBody>
          <a:bodyPr vert="horz" wrap="square" lIns="95537" tIns="47768" rIns="95537" bIns="47768" numCol="1" anchor="b" anchorCtr="0" compatLnSpc="1">
            <a:prstTxWarp prst="textNoShape">
              <a:avLst/>
            </a:prstTxWarp>
          </a:bodyPr>
          <a:lstStyle>
            <a:lvl1pPr algn="l" defTabSz="955675">
              <a:defRPr sz="1300" b="0" dirty="0">
                <a:solidFill>
                  <a:schemeClr val="tx1"/>
                </a:solidFill>
                <a:latin typeface="Arial" charset="0"/>
                <a:ea typeface="+mn-ea"/>
                <a:cs typeface="+mn-cs"/>
              </a:defRPr>
            </a:lvl1pPr>
          </a:lstStyle>
          <a:p>
            <a:pPr>
              <a:defRPr/>
            </a:pPr>
            <a:endParaRPr lang="en-GB"/>
          </a:p>
        </p:txBody>
      </p:sp>
      <p:sp>
        <p:nvSpPr>
          <p:cNvPr id="47111" name="Rectangle 7"/>
          <p:cNvSpPr>
            <a:spLocks noGrp="1" noChangeArrowheads="1"/>
          </p:cNvSpPr>
          <p:nvPr>
            <p:ph type="sldNum" sz="quarter" idx="5"/>
          </p:nvPr>
        </p:nvSpPr>
        <p:spPr bwMode="auto">
          <a:xfrm>
            <a:off x="4021138" y="9720263"/>
            <a:ext cx="3076575" cy="512762"/>
          </a:xfrm>
          <a:prstGeom prst="rect">
            <a:avLst/>
          </a:prstGeom>
          <a:noFill/>
          <a:ln w="9525">
            <a:noFill/>
            <a:miter lim="800000"/>
            <a:headEnd/>
            <a:tailEnd/>
          </a:ln>
          <a:effectLst/>
        </p:spPr>
        <p:txBody>
          <a:bodyPr vert="horz" wrap="square" lIns="95537" tIns="47768" rIns="95537" bIns="47768" numCol="1" anchor="b" anchorCtr="0" compatLnSpc="1">
            <a:prstTxWarp prst="textNoShape">
              <a:avLst/>
            </a:prstTxWarp>
          </a:bodyPr>
          <a:lstStyle>
            <a:lvl1pPr algn="r" defTabSz="955675">
              <a:defRPr sz="1300" b="0">
                <a:solidFill>
                  <a:schemeClr val="tx1"/>
                </a:solidFill>
                <a:cs typeface="Geneva"/>
              </a:defRPr>
            </a:lvl1pPr>
          </a:lstStyle>
          <a:p>
            <a:fld id="{EBB1B1FE-18F0-49B0-862C-6C57EF4A748F}" type="slidenum">
              <a:rPr lang="en-GB" altLang="en-US"/>
              <a:pPr/>
              <a:t>‹#›</a:t>
            </a:fld>
            <a:endParaRPr lang="en-GB" altLang="en-US"/>
          </a:p>
        </p:txBody>
      </p:sp>
    </p:spTree>
    <p:extLst>
      <p:ext uri="{BB962C8B-B14F-4D97-AF65-F5344CB8AC3E}">
        <p14:creationId xmlns:p14="http://schemas.microsoft.com/office/powerpoint/2010/main" val="1334262865"/>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Geneva" charset="-128"/>
        <a:cs typeface="Geneva"/>
      </a:defRPr>
    </a:lvl1pPr>
    <a:lvl2pPr marL="457200" algn="l" rtl="0" eaLnBrk="0" fontAlgn="base" hangingPunct="0">
      <a:spcBef>
        <a:spcPct val="30000"/>
      </a:spcBef>
      <a:spcAft>
        <a:spcPct val="0"/>
      </a:spcAft>
      <a:defRPr sz="1200" kern="1200">
        <a:solidFill>
          <a:schemeClr val="tx1"/>
        </a:solidFill>
        <a:latin typeface="Arial" charset="0"/>
        <a:ea typeface="Geneva" charset="-128"/>
        <a:cs typeface="Geneva"/>
      </a:defRPr>
    </a:lvl2pPr>
    <a:lvl3pPr marL="914400" algn="l" rtl="0" eaLnBrk="0" fontAlgn="base" hangingPunct="0">
      <a:spcBef>
        <a:spcPct val="30000"/>
      </a:spcBef>
      <a:spcAft>
        <a:spcPct val="0"/>
      </a:spcAft>
      <a:defRPr sz="1200" kern="1200">
        <a:solidFill>
          <a:schemeClr val="tx1"/>
        </a:solidFill>
        <a:latin typeface="Arial" charset="0"/>
        <a:ea typeface="Geneva" charset="-128"/>
        <a:cs typeface="Geneva"/>
      </a:defRPr>
    </a:lvl3pPr>
    <a:lvl4pPr marL="1371600" algn="l" rtl="0" eaLnBrk="0" fontAlgn="base" hangingPunct="0">
      <a:spcBef>
        <a:spcPct val="30000"/>
      </a:spcBef>
      <a:spcAft>
        <a:spcPct val="0"/>
      </a:spcAft>
      <a:defRPr sz="1200" kern="1200">
        <a:solidFill>
          <a:schemeClr val="tx1"/>
        </a:solidFill>
        <a:latin typeface="Arial" charset="0"/>
        <a:ea typeface="Geneva" charset="-128"/>
        <a:cs typeface="Geneva"/>
      </a:defRPr>
    </a:lvl4pPr>
    <a:lvl5pPr marL="1828800" algn="l" rtl="0" eaLnBrk="0" fontAlgn="base" hangingPunct="0">
      <a:spcBef>
        <a:spcPct val="30000"/>
      </a:spcBef>
      <a:spcAft>
        <a:spcPct val="0"/>
      </a:spcAft>
      <a:defRPr sz="1200" kern="1200">
        <a:solidFill>
          <a:schemeClr val="tx1"/>
        </a:solidFill>
        <a:latin typeface="Arial" charset="0"/>
        <a:ea typeface="Geneva" charset="-128"/>
        <a:cs typeface="Geneva"/>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92188" y="768350"/>
            <a:ext cx="5116512" cy="3836988"/>
          </a:xfrm>
        </p:spPr>
      </p:sp>
      <p:sp>
        <p:nvSpPr>
          <p:cNvPr id="3" name="Notes Placeholder 2"/>
          <p:cNvSpPr>
            <a:spLocks noGrp="1"/>
          </p:cNvSpPr>
          <p:nvPr>
            <p:ph type="body" idx="1"/>
          </p:nvPr>
        </p:nvSpPr>
        <p:spPr/>
        <p:txBody>
          <a:bodyPr/>
          <a:lstStyle/>
          <a:p>
            <a:pPr marL="0" indent="0">
              <a:buNone/>
            </a:pPr>
            <a:r>
              <a:rPr lang="en-GB" noProof="0" dirty="0" smtClean="0"/>
              <a:t>“Telematics is a combination of the words telecommunications and informatics. Telematics, in a broad sense, is any integrated use of telecommunications with information and communications technology.</a:t>
            </a:r>
            <a:br>
              <a:rPr lang="en-GB" noProof="0" dirty="0" smtClean="0"/>
            </a:br>
            <a:r>
              <a:rPr lang="en-GB" noProof="0" dirty="0" smtClean="0"/>
              <a:t> </a:t>
            </a:r>
          </a:p>
          <a:p>
            <a:pPr marL="0" indent="0">
              <a:buNone/>
            </a:pPr>
            <a:r>
              <a:rPr lang="en-GB" noProof="0" dirty="0" smtClean="0"/>
              <a:t>It is the technology of sending, receiving and storing information relating to remote objects – like vehicles – via telecommunication devices.”</a:t>
            </a:r>
          </a:p>
          <a:p>
            <a:pPr marL="0" indent="0">
              <a:buNone/>
            </a:pPr>
            <a:endParaRPr lang="en-GB" noProof="0" dirty="0" smtClean="0"/>
          </a:p>
          <a:p>
            <a:r>
              <a:rPr lang="en-GB" noProof="0" dirty="0" err="1" smtClean="0"/>
              <a:t>IsoMatch</a:t>
            </a:r>
            <a:r>
              <a:rPr lang="en-GB" noProof="0" dirty="0" smtClean="0"/>
              <a:t> </a:t>
            </a:r>
            <a:r>
              <a:rPr lang="en-GB" noProof="0" dirty="0" err="1" smtClean="0"/>
              <a:t>IsoMatch</a:t>
            </a:r>
            <a:r>
              <a:rPr lang="en-GB" noProof="0" dirty="0" smtClean="0"/>
              <a:t> </a:t>
            </a:r>
            <a:r>
              <a:rPr lang="en-GB" noProof="0" dirty="0" err="1" smtClean="0"/>
              <a:t>FarmCentre</a:t>
            </a:r>
            <a:r>
              <a:rPr lang="en-GB" noProof="0" dirty="0" smtClean="0"/>
              <a:t> is the first step of </a:t>
            </a:r>
            <a:r>
              <a:rPr lang="en-GB" noProof="0" dirty="0" err="1" smtClean="0"/>
              <a:t>KvG</a:t>
            </a:r>
            <a:r>
              <a:rPr lang="en-GB" noProof="0" dirty="0" smtClean="0"/>
              <a:t> into Telematics solutions. Developed completely in-house by </a:t>
            </a:r>
            <a:r>
              <a:rPr lang="en-GB" noProof="0" dirty="0" err="1" smtClean="0"/>
              <a:t>Kverneland</a:t>
            </a:r>
            <a:r>
              <a:rPr lang="en-GB" noProof="0" dirty="0" smtClean="0"/>
              <a:t> Group Mechatronics, </a:t>
            </a:r>
            <a:r>
              <a:rPr lang="en-GB" noProof="0" dirty="0" err="1" smtClean="0"/>
              <a:t>IsoMatch</a:t>
            </a:r>
            <a:r>
              <a:rPr lang="en-GB" noProof="0" dirty="0" smtClean="0"/>
              <a:t> </a:t>
            </a:r>
            <a:r>
              <a:rPr lang="en-GB" noProof="0" dirty="0" err="1" smtClean="0"/>
              <a:t>FarmCentre</a:t>
            </a:r>
            <a:r>
              <a:rPr lang="en-GB" noProof="0" dirty="0" smtClean="0"/>
              <a:t> is a platform that connects to the “cloud” </a:t>
            </a:r>
            <a:r>
              <a:rPr lang="en-GB" noProof="0" dirty="0" err="1" smtClean="0"/>
              <a:t>KvG</a:t>
            </a:r>
            <a:r>
              <a:rPr lang="en-GB" noProof="0" dirty="0" smtClean="0"/>
              <a:t> terminals and the implements connected to them.</a:t>
            </a:r>
          </a:p>
          <a:p>
            <a:r>
              <a:rPr lang="en-GB" noProof="0" dirty="0" smtClean="0"/>
              <a:t>It is not a Farm Management Information System, it is just the gateway to share (send and receive) data between the terminal (and the implement) and a web based </a:t>
            </a:r>
            <a:r>
              <a:rPr lang="en-GB" noProof="0" dirty="0" err="1" smtClean="0"/>
              <a:t>PROgram</a:t>
            </a:r>
            <a:r>
              <a:rPr lang="en-GB" noProof="0" dirty="0" smtClean="0"/>
              <a:t> for PC, tablet or smartphone.</a:t>
            </a:r>
          </a:p>
          <a:p>
            <a:pPr marL="0" indent="0">
              <a:buNone/>
            </a:pPr>
            <a:endParaRPr lang="en-GB" noProof="0" dirty="0" smtClean="0"/>
          </a:p>
          <a:p>
            <a:r>
              <a:rPr lang="en-GB" noProof="0" dirty="0" smtClean="0"/>
              <a:t>The cloud is not new, it is simply a technical term and a fancy way of saying stuff that is not on your computer.</a:t>
            </a:r>
          </a:p>
          <a:p>
            <a:r>
              <a:rPr lang="en-GB" noProof="0" dirty="0" smtClean="0"/>
              <a:t>When your data lives “in the cloud,” it actually lives on a company’s server where it is stored in a database.</a:t>
            </a:r>
          </a:p>
          <a:p>
            <a:r>
              <a:rPr lang="en-GB" noProof="0" dirty="0" smtClean="0"/>
              <a:t>The database is basically one or more computers safely storing your data.</a:t>
            </a:r>
          </a:p>
          <a:p>
            <a:r>
              <a:rPr lang="en-GB" noProof="0" dirty="0" smtClean="0"/>
              <a:t>In other words the cloud is a massive database housing all your data.</a:t>
            </a:r>
          </a:p>
          <a:p>
            <a:pPr marL="0" indent="0">
              <a:buNone/>
            </a:pPr>
            <a:endParaRPr lang="en-GB" noProof="0" dirty="0" smtClean="0"/>
          </a:p>
          <a:p>
            <a:pPr marL="0" marR="0" lvl="0" indent="0" algn="l" defTabSz="914400" rtl="0" eaLnBrk="0" fontAlgn="base" latinLnBrk="0" hangingPunct="0">
              <a:lnSpc>
                <a:spcPct val="100000"/>
              </a:lnSpc>
              <a:spcBef>
                <a:spcPct val="30000"/>
              </a:spcBef>
              <a:spcAft>
                <a:spcPct val="0"/>
              </a:spcAft>
              <a:buClrTx/>
              <a:buSzTx/>
              <a:buFontTx/>
              <a:buNone/>
              <a:tabLst/>
              <a:defRPr/>
            </a:pPr>
            <a:r>
              <a:rPr lang="en-GB" noProof="0" dirty="0" smtClean="0"/>
              <a:t>The system collects the data from via the </a:t>
            </a:r>
            <a:r>
              <a:rPr lang="en-GB" noProof="0" dirty="0" err="1" smtClean="0"/>
              <a:t>IsoMatch</a:t>
            </a:r>
            <a:r>
              <a:rPr lang="en-GB" noProof="0" dirty="0" smtClean="0"/>
              <a:t> </a:t>
            </a:r>
            <a:r>
              <a:rPr lang="en-GB" noProof="0" dirty="0" err="1" smtClean="0"/>
              <a:t>Tellus</a:t>
            </a:r>
            <a:r>
              <a:rPr lang="en-GB" noProof="0" dirty="0" smtClean="0"/>
              <a:t> PRO terminal. It </a:t>
            </a:r>
            <a:r>
              <a:rPr lang="en-GB" noProof="0" dirty="0" err="1" smtClean="0"/>
              <a:t>PROvides</a:t>
            </a:r>
            <a:r>
              <a:rPr lang="en-GB" noProof="0" dirty="0" smtClean="0"/>
              <a:t> to the user with information about the tasks itself (field location, date, time, working time…).</a:t>
            </a:r>
          </a:p>
          <a:p>
            <a:r>
              <a:rPr lang="en-GB" noProof="0" dirty="0" smtClean="0"/>
              <a:t>From the implement it gets the data corresponding to machine’s parameters.</a:t>
            </a:r>
          </a:p>
          <a:p>
            <a:r>
              <a:rPr lang="en-GB" noProof="0" dirty="0" smtClean="0"/>
              <a:t>When the </a:t>
            </a:r>
            <a:r>
              <a:rPr lang="en-GB" noProof="0" dirty="0" err="1" smtClean="0"/>
              <a:t>IsoMatch</a:t>
            </a:r>
            <a:r>
              <a:rPr lang="en-GB" noProof="0" dirty="0" smtClean="0"/>
              <a:t> </a:t>
            </a:r>
            <a:r>
              <a:rPr lang="en-GB" noProof="0" dirty="0" err="1" smtClean="0"/>
              <a:t>Tellus</a:t>
            </a:r>
            <a:r>
              <a:rPr lang="en-GB" noProof="0" dirty="0" smtClean="0"/>
              <a:t> PRO is on-line data is send to the cloud each 60 seconds.</a:t>
            </a:r>
          </a:p>
          <a:p>
            <a:r>
              <a:rPr lang="en-GB" noProof="0" dirty="0" smtClean="0"/>
              <a:t>If the terminal is off-line the data is stored in the terminal itself. Once the terminal is again connected to internet, it sends the data to the cloud. </a:t>
            </a:r>
          </a:p>
          <a:p>
            <a:pPr marL="0" indent="0">
              <a:buNone/>
            </a:pPr>
            <a:endParaRPr lang="en-GB" noProof="0" dirty="0" smtClean="0"/>
          </a:p>
        </p:txBody>
      </p:sp>
      <p:sp>
        <p:nvSpPr>
          <p:cNvPr id="4" name="Slide Number Placeholder 3"/>
          <p:cNvSpPr>
            <a:spLocks noGrp="1"/>
          </p:cNvSpPr>
          <p:nvPr>
            <p:ph type="sldNum" sz="quarter" idx="10"/>
          </p:nvPr>
        </p:nvSpPr>
        <p:spPr/>
        <p:txBody>
          <a:bodyPr/>
          <a:lstStyle/>
          <a:p>
            <a:fld id="{EBB1B1FE-18F0-49B0-862C-6C57EF4A748F}" type="slidenum">
              <a:rPr lang="en-GB" altLang="en-US" smtClean="0"/>
              <a:pPr/>
              <a:t>3</a:t>
            </a:fld>
            <a:endParaRPr lang="en-GB" altLang="en-US"/>
          </a:p>
        </p:txBody>
      </p:sp>
    </p:spTree>
    <p:extLst>
      <p:ext uri="{BB962C8B-B14F-4D97-AF65-F5344CB8AC3E}">
        <p14:creationId xmlns:p14="http://schemas.microsoft.com/office/powerpoint/2010/main" val="217732481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en-GB" dirty="0"/>
          </a:p>
        </p:txBody>
      </p:sp>
      <p:sp>
        <p:nvSpPr>
          <p:cNvPr id="4" name="Tijdelijke aanduiding voor dianummer 3"/>
          <p:cNvSpPr>
            <a:spLocks noGrp="1"/>
          </p:cNvSpPr>
          <p:nvPr>
            <p:ph type="sldNum" sz="quarter" idx="10"/>
          </p:nvPr>
        </p:nvSpPr>
        <p:spPr/>
        <p:txBody>
          <a:bodyPr/>
          <a:lstStyle/>
          <a:p>
            <a:fld id="{EBB1B1FE-18F0-49B0-862C-6C57EF4A748F}" type="slidenum">
              <a:rPr lang="en-GB" altLang="en-US" smtClean="0"/>
              <a:pPr/>
              <a:t>15</a:t>
            </a:fld>
            <a:endParaRPr lang="en-GB" altLang="en-US"/>
          </a:p>
        </p:txBody>
      </p:sp>
    </p:spTree>
    <p:extLst>
      <p:ext uri="{BB962C8B-B14F-4D97-AF65-F5344CB8AC3E}">
        <p14:creationId xmlns:p14="http://schemas.microsoft.com/office/powerpoint/2010/main" val="121971463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6A583D6-5322-4601-9B8C-51ACE28E2165}" type="slidenum">
              <a:rPr lang="en-US" smtClean="0"/>
              <a:t>19</a:t>
            </a:fld>
            <a:endParaRPr lang="en-US"/>
          </a:p>
        </p:txBody>
      </p:sp>
    </p:spTree>
    <p:extLst>
      <p:ext uri="{BB962C8B-B14F-4D97-AF65-F5344CB8AC3E}">
        <p14:creationId xmlns:p14="http://schemas.microsoft.com/office/powerpoint/2010/main" val="74552301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jpeg"/><Relationship Id="rId1" Type="http://schemas.openxmlformats.org/officeDocument/2006/relationships/slideMaster" Target="../slideMasters/slideMaster1.xml"/><Relationship Id="rId4" Type="http://schemas.openxmlformats.org/officeDocument/2006/relationships/image" Target="../media/image8.png"/></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locked">
    <p:spTree>
      <p:nvGrpSpPr>
        <p:cNvPr id="1" name=""/>
        <p:cNvGrpSpPr/>
        <p:nvPr/>
      </p:nvGrpSpPr>
      <p:grpSpPr>
        <a:xfrm>
          <a:off x="0" y="0"/>
          <a:ext cx="0" cy="0"/>
          <a:chOff x="0" y="0"/>
          <a:chExt cx="0" cy="0"/>
        </a:xfrm>
      </p:grpSpPr>
      <p:sp>
        <p:nvSpPr>
          <p:cNvPr id="11" name="Title 1"/>
          <p:cNvSpPr>
            <a:spLocks noGrp="1"/>
          </p:cNvSpPr>
          <p:nvPr>
            <p:ph type="ctrTitle" hasCustomPrompt="1"/>
          </p:nvPr>
        </p:nvSpPr>
        <p:spPr>
          <a:xfrm>
            <a:off x="351235" y="3489852"/>
            <a:ext cx="6143625" cy="325785"/>
          </a:xfrm>
          <a:prstGeom prst="rect">
            <a:avLst/>
          </a:prstGeom>
        </p:spPr>
        <p:txBody>
          <a:bodyPr lIns="0" tIns="0" rIns="0" bIns="0" anchor="ctr" anchorCtr="0"/>
          <a:lstStyle>
            <a:lvl1pPr algn="l">
              <a:defRPr sz="2700" baseline="0">
                <a:solidFill>
                  <a:schemeClr val="bg1"/>
                </a:solidFill>
              </a:defRPr>
            </a:lvl1pPr>
          </a:lstStyle>
          <a:p>
            <a:r>
              <a:rPr lang="en-GB" noProof="0" dirty="0" smtClean="0"/>
              <a:t>Click to edit Master title style</a:t>
            </a:r>
            <a:endParaRPr lang="en-GB" noProof="0" dirty="0"/>
          </a:p>
        </p:txBody>
      </p:sp>
      <p:sp>
        <p:nvSpPr>
          <p:cNvPr id="14" name="Subtitle 2"/>
          <p:cNvSpPr>
            <a:spLocks noGrp="1"/>
          </p:cNvSpPr>
          <p:nvPr>
            <p:ph type="subTitle" idx="1" hasCustomPrompt="1"/>
          </p:nvPr>
        </p:nvSpPr>
        <p:spPr>
          <a:xfrm>
            <a:off x="351235" y="3921900"/>
            <a:ext cx="6143625" cy="216024"/>
          </a:xfrm>
          <a:prstGeom prst="rect">
            <a:avLst/>
          </a:prstGeom>
        </p:spPr>
        <p:txBody>
          <a:bodyPr lIns="0" tIns="0" rIns="0" bIns="0" anchor="ctr" anchorCtr="0"/>
          <a:lstStyle>
            <a:lvl1pPr marL="0" indent="0" algn="l">
              <a:buNone/>
              <a:defRPr sz="1350" baseline="0">
                <a:solidFill>
                  <a:schemeClr val="bg1"/>
                </a:solidFill>
              </a:defRPr>
            </a:lvl1pPr>
            <a:lvl2pPr marL="342900" indent="0" algn="ctr">
              <a:buNone/>
              <a:defRPr/>
            </a:lvl2pPr>
            <a:lvl3pPr marL="685800" indent="0" algn="ctr">
              <a:buNone/>
              <a:defRPr/>
            </a:lvl3pPr>
            <a:lvl4pPr marL="1028700" indent="0" algn="ctr">
              <a:buNone/>
              <a:defRPr/>
            </a:lvl4pPr>
            <a:lvl5pPr marL="1371600" indent="0" algn="ctr">
              <a:buNone/>
              <a:defRPr/>
            </a:lvl5pPr>
            <a:lvl6pPr marL="1714500" indent="0" algn="ctr">
              <a:buNone/>
              <a:defRPr/>
            </a:lvl6pPr>
            <a:lvl7pPr marL="2057400" indent="0" algn="ctr">
              <a:buNone/>
              <a:defRPr/>
            </a:lvl7pPr>
            <a:lvl8pPr marL="2400300" indent="0" algn="ctr">
              <a:buNone/>
              <a:defRPr/>
            </a:lvl8pPr>
            <a:lvl9pPr marL="2743200" indent="0" algn="ctr">
              <a:buNone/>
              <a:defRPr/>
            </a:lvl9pPr>
          </a:lstStyle>
          <a:p>
            <a:r>
              <a:rPr lang="en-GB" noProof="0" dirty="0" smtClean="0"/>
              <a:t>Click to edit Master subtitle style</a:t>
            </a:r>
          </a:p>
        </p:txBody>
      </p:sp>
      <p:sp>
        <p:nvSpPr>
          <p:cNvPr id="15" name="Textplatzhalter 7"/>
          <p:cNvSpPr>
            <a:spLocks noGrp="1"/>
          </p:cNvSpPr>
          <p:nvPr>
            <p:ph type="body" sz="quarter" idx="12" hasCustomPrompt="1"/>
          </p:nvPr>
        </p:nvSpPr>
        <p:spPr>
          <a:xfrm>
            <a:off x="351235" y="4245769"/>
            <a:ext cx="6143625" cy="161925"/>
          </a:xfrm>
          <a:prstGeom prst="rect">
            <a:avLst/>
          </a:prstGeom>
        </p:spPr>
        <p:txBody>
          <a:bodyPr lIns="0" tIns="0" rIns="0" bIns="0"/>
          <a:lstStyle>
            <a:lvl1pPr>
              <a:defRPr sz="1350" baseline="0">
                <a:solidFill>
                  <a:schemeClr val="bg1"/>
                </a:solidFill>
              </a:defRPr>
            </a:lvl1pPr>
          </a:lstStyle>
          <a:p>
            <a:pPr lvl="0"/>
            <a:r>
              <a:rPr lang="en-GB" noProof="0" dirty="0" smtClean="0"/>
              <a:t>Click to edit Place and Date</a:t>
            </a:r>
            <a:endParaRPr lang="en-GB" noProof="0" dirty="0"/>
          </a:p>
        </p:txBody>
      </p:sp>
      <p:pic>
        <p:nvPicPr>
          <p:cNvPr id="6" name="Picture 5"/>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0" y="-252"/>
            <a:ext cx="6858000" cy="3159252"/>
          </a:xfrm>
          <a:prstGeom prst="rect">
            <a:avLst/>
          </a:prstGeom>
        </p:spPr>
      </p:pic>
      <p:cxnSp>
        <p:nvCxnSpPr>
          <p:cNvPr id="7" name="Rechte verbindingslijn 5">
            <a:extLst>
              <a:ext uri="{FF2B5EF4-FFF2-40B4-BE49-F238E27FC236}">
                <a16:creationId xmlns:a16="http://schemas.microsoft.com/office/drawing/2014/main" id="{506B3762-80A6-FC4B-B77B-64E1724F9B33}"/>
              </a:ext>
            </a:extLst>
          </p:cNvPr>
          <p:cNvCxnSpPr>
            <a:cxnSpLocks/>
          </p:cNvCxnSpPr>
          <p:nvPr/>
        </p:nvCxnSpPr>
        <p:spPr bwMode="auto">
          <a:xfrm>
            <a:off x="0" y="3159000"/>
            <a:ext cx="6858000" cy="0"/>
          </a:xfrm>
          <a:prstGeom prst="line">
            <a:avLst/>
          </a:prstGeom>
          <a:solidFill>
            <a:schemeClr val="accent1"/>
          </a:solidFill>
          <a:ln w="25400" cap="flat" cmpd="sng" algn="ctr">
            <a:solidFill>
              <a:srgbClr val="BFB503"/>
            </a:solidFill>
            <a:prstDash val="solid"/>
            <a:round/>
            <a:headEnd type="none" w="med" len="med"/>
            <a:tailEnd type="none" w="med" len="med"/>
          </a:ln>
          <a:effectLst/>
        </p:spPr>
      </p:cxnSp>
    </p:spTree>
    <p:extLst>
      <p:ext uri="{BB962C8B-B14F-4D97-AF65-F5344CB8AC3E}">
        <p14:creationId xmlns:p14="http://schemas.microsoft.com/office/powerpoint/2010/main" val="1752872605"/>
      </p:ext>
    </p:extLst>
  </p:cSld>
  <p:clrMapOvr>
    <a:masterClrMapping/>
  </p:clrMapOvr>
  <p:timing>
    <p:tnLst>
      <p:par>
        <p:cTn id="1" dur="indefinite" restart="never" nodeType="tmRoot"/>
      </p:par>
    </p:tnLst>
  </p:timing>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Head 1T 2B">
    <p:spTree>
      <p:nvGrpSpPr>
        <p:cNvPr id="1" name=""/>
        <p:cNvGrpSpPr/>
        <p:nvPr/>
      </p:nvGrpSpPr>
      <p:grpSpPr>
        <a:xfrm>
          <a:off x="0" y="0"/>
          <a:ext cx="0" cy="0"/>
          <a:chOff x="0" y="0"/>
          <a:chExt cx="0" cy="0"/>
        </a:xfrm>
      </p:grpSpPr>
      <p:sp>
        <p:nvSpPr>
          <p:cNvPr id="7" name="Textplatzhalter 41"/>
          <p:cNvSpPr>
            <a:spLocks noGrp="1"/>
          </p:cNvSpPr>
          <p:nvPr>
            <p:ph type="body" sz="quarter" idx="10" hasCustomPrompt="1"/>
          </p:nvPr>
        </p:nvSpPr>
        <p:spPr>
          <a:xfrm>
            <a:off x="351235" y="276226"/>
            <a:ext cx="6143625" cy="323850"/>
          </a:xfrm>
          <a:prstGeom prst="rect">
            <a:avLst/>
          </a:prstGeom>
        </p:spPr>
        <p:txBody>
          <a:bodyPr lIns="0" tIns="0" rIns="0" bIns="0" anchor="b"/>
          <a:lstStyle>
            <a:lvl1pPr>
              <a:defRPr sz="2250" b="1" i="0" baseline="0">
                <a:solidFill>
                  <a:schemeClr val="bg1"/>
                </a:solidFill>
                <a:latin typeface="+mj-lt"/>
              </a:defRPr>
            </a:lvl1pPr>
          </a:lstStyle>
          <a:p>
            <a:r>
              <a:rPr lang="en-GB" kern="0" noProof="0" dirty="0" smtClean="0"/>
              <a:t>Click to edit heading</a:t>
            </a:r>
            <a:endParaRPr lang="en-GB" kern="0" noProof="0" dirty="0"/>
          </a:p>
        </p:txBody>
      </p:sp>
      <p:sp>
        <p:nvSpPr>
          <p:cNvPr id="9" name="Textfeld 8"/>
          <p:cNvSpPr txBox="1"/>
          <p:nvPr/>
        </p:nvSpPr>
        <p:spPr>
          <a:xfrm>
            <a:off x="6129300" y="188065"/>
            <a:ext cx="432048" cy="207749"/>
          </a:xfrm>
          <a:prstGeom prst="rect">
            <a:avLst/>
          </a:prstGeom>
          <a:noFill/>
        </p:spPr>
        <p:txBody>
          <a:bodyPr wrap="square" rtlCol="0">
            <a:spAutoFit/>
          </a:bodyPr>
          <a:lstStyle/>
          <a:p>
            <a:pPr algn="r"/>
            <a:fld id="{D6C97BB9-D26B-4F3F-916C-41434CAAC734}" type="slidenum">
              <a:rPr lang="de-DE" sz="750" b="0" smtClean="0">
                <a:solidFill>
                  <a:schemeClr val="bg2"/>
                </a:solidFill>
              </a:rPr>
              <a:pPr algn="r"/>
              <a:t>‹#›</a:t>
            </a:fld>
            <a:endParaRPr lang="de-DE" sz="750" b="0" dirty="0">
              <a:solidFill>
                <a:schemeClr val="bg2"/>
              </a:solidFill>
            </a:endParaRPr>
          </a:p>
        </p:txBody>
      </p:sp>
      <p:sp>
        <p:nvSpPr>
          <p:cNvPr id="4" name="Content Placeholder 3"/>
          <p:cNvSpPr>
            <a:spLocks noGrp="1"/>
          </p:cNvSpPr>
          <p:nvPr>
            <p:ph sz="quarter" idx="11"/>
          </p:nvPr>
        </p:nvSpPr>
        <p:spPr>
          <a:xfrm>
            <a:off x="3537347" y="2733676"/>
            <a:ext cx="2969419" cy="1674018"/>
          </a:xfrm>
          <a:prstGeom prst="rect">
            <a:avLst/>
          </a:prstGeom>
        </p:spPr>
        <p:txBody>
          <a:bodyPr/>
          <a:lstStyle>
            <a:lvl1pPr marL="214313" indent="-214313">
              <a:buFont typeface="Wingdings" panose="05000000000000000000" pitchFamily="2" charset="2"/>
              <a:buChar char="§"/>
              <a:defRPr sz="1350">
                <a:solidFill>
                  <a:schemeClr val="bg2"/>
                </a:solidFill>
              </a:defRPr>
            </a:lvl1pPr>
            <a:lvl2pPr>
              <a:defRPr sz="1200">
                <a:solidFill>
                  <a:schemeClr val="bg2"/>
                </a:solidFill>
              </a:defRPr>
            </a:lvl2pPr>
            <a:lvl3pPr>
              <a:defRPr sz="1050">
                <a:solidFill>
                  <a:schemeClr val="bg2"/>
                </a:solidFill>
              </a:defRPr>
            </a:lvl3pPr>
            <a:lvl4pPr>
              <a:defRPr sz="1050">
                <a:solidFill>
                  <a:schemeClr val="bg2"/>
                </a:solidFill>
              </a:defRPr>
            </a:lvl4pPr>
            <a:lvl5pPr>
              <a:defRPr sz="1050">
                <a:solidFill>
                  <a:schemeClr val="bg2"/>
                </a:solidFill>
              </a:defRPr>
            </a:lvl5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0" name="Content Placeholder 9"/>
          <p:cNvSpPr>
            <a:spLocks noGrp="1"/>
          </p:cNvSpPr>
          <p:nvPr>
            <p:ph sz="quarter" idx="12"/>
          </p:nvPr>
        </p:nvSpPr>
        <p:spPr>
          <a:xfrm>
            <a:off x="351235" y="870348"/>
            <a:ext cx="6155531" cy="1647825"/>
          </a:xfrm>
          <a:prstGeom prst="rect">
            <a:avLst/>
          </a:prstGeom>
        </p:spPr>
        <p:txBody>
          <a:bodyPr/>
          <a:lstStyle>
            <a:lvl1pPr marL="214313" indent="-214313">
              <a:buFont typeface="Wingdings" panose="05000000000000000000" pitchFamily="2" charset="2"/>
              <a:buChar char="§"/>
              <a:defRPr sz="1350">
                <a:solidFill>
                  <a:schemeClr val="bg2"/>
                </a:solidFill>
              </a:defRPr>
            </a:lvl1pPr>
            <a:lvl2pPr>
              <a:defRPr sz="1200">
                <a:solidFill>
                  <a:schemeClr val="bg2"/>
                </a:solidFill>
              </a:defRPr>
            </a:lvl2pPr>
            <a:lvl3pPr>
              <a:defRPr sz="1050">
                <a:solidFill>
                  <a:schemeClr val="bg2"/>
                </a:solidFill>
              </a:defRPr>
            </a:lvl3pPr>
            <a:lvl4pPr>
              <a:defRPr sz="1050">
                <a:solidFill>
                  <a:schemeClr val="bg2"/>
                </a:solidFill>
              </a:defRPr>
            </a:lvl4pPr>
            <a:lvl5pPr>
              <a:defRPr sz="1050">
                <a:solidFill>
                  <a:schemeClr val="bg2"/>
                </a:solidFill>
              </a:defRPr>
            </a:lvl5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Content Placeholder 2"/>
          <p:cNvSpPr>
            <a:spLocks noGrp="1"/>
          </p:cNvSpPr>
          <p:nvPr>
            <p:ph sz="quarter" idx="13"/>
          </p:nvPr>
        </p:nvSpPr>
        <p:spPr>
          <a:xfrm>
            <a:off x="351235" y="2733676"/>
            <a:ext cx="2969419" cy="1674018"/>
          </a:xfrm>
          <a:prstGeom prst="rect">
            <a:avLst/>
          </a:prstGeom>
        </p:spPr>
        <p:txBody>
          <a:bodyPr/>
          <a:lstStyle>
            <a:lvl1pPr marL="214313" indent="-214313">
              <a:buFont typeface="Wingdings" panose="05000000000000000000" pitchFamily="2" charset="2"/>
              <a:buChar char="§"/>
              <a:defRPr sz="1350">
                <a:solidFill>
                  <a:schemeClr val="bg2"/>
                </a:solidFill>
              </a:defRPr>
            </a:lvl1pPr>
            <a:lvl2pPr marL="614363" indent="-214313">
              <a:buFont typeface="Wingdings" panose="05000000000000000000" pitchFamily="2" charset="2"/>
              <a:buChar char="§"/>
              <a:defRPr sz="1200">
                <a:solidFill>
                  <a:schemeClr val="bg2"/>
                </a:solidFill>
              </a:defRPr>
            </a:lvl2pPr>
            <a:lvl3pPr marL="914400" indent="-214313">
              <a:buFont typeface="Wingdings" panose="05000000000000000000" pitchFamily="2" charset="2"/>
              <a:buChar char="§"/>
              <a:defRPr sz="1050">
                <a:solidFill>
                  <a:schemeClr val="bg2"/>
                </a:solidFill>
              </a:defRPr>
            </a:lvl3pPr>
            <a:lvl4pPr marL="1200150" indent="-171450">
              <a:buFont typeface="Wingdings" panose="05000000000000000000" pitchFamily="2" charset="2"/>
              <a:buChar char="§"/>
              <a:defRPr sz="1050">
                <a:solidFill>
                  <a:schemeClr val="bg2"/>
                </a:solidFill>
              </a:defRPr>
            </a:lvl4pPr>
            <a:lvl5pPr marL="1543050" indent="-171450">
              <a:buFont typeface="Wingdings" panose="05000000000000000000" pitchFamily="2" charset="2"/>
              <a:buChar char="§"/>
              <a:defRPr sz="1050">
                <a:solidFill>
                  <a:schemeClr val="bg2"/>
                </a:solidFill>
              </a:defRPr>
            </a:lvl5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8" name="Picture 7"/>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004377" y="151303"/>
            <a:ext cx="249846" cy="249846"/>
          </a:xfrm>
          <a:prstGeom prst="rect">
            <a:avLst/>
          </a:prstGeom>
        </p:spPr>
      </p:pic>
    </p:spTree>
    <p:extLst>
      <p:ext uri="{BB962C8B-B14F-4D97-AF65-F5344CB8AC3E}">
        <p14:creationId xmlns:p14="http://schemas.microsoft.com/office/powerpoint/2010/main" val="2413087975"/>
      </p:ext>
    </p:extLst>
  </p:cSld>
  <p:clrMapOvr>
    <a:masterClrMapping/>
  </p:clrMapOvr>
  <p:timing>
    <p:tnLst>
      <p:par>
        <p:cTn id="1" dur="indefinite" restart="never" nodeType="tmRoot"/>
      </p:par>
    </p:tnLst>
  </p:timing>
  <p:hf sldNum="0" hdr="0" dt="0"/>
  <p:extLst mod="1">
    <p:ext uri="{DCECCB84-F9BA-43D5-87BE-67443E8EF086}">
      <p15:sldGuideLst xmlns:p15="http://schemas.microsoft.com/office/powerpoint/2012/main">
        <p15:guide id="4" orient="horz" pos="731">
          <p15:clr>
            <a:srgbClr val="FBAE40"/>
          </p15:clr>
        </p15:guide>
        <p15:guide id="5" orient="horz" pos="2115">
          <p15:clr>
            <a:srgbClr val="FBAE40"/>
          </p15:clr>
        </p15:guide>
        <p15:guide id="6" orient="horz" pos="2296">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Head Short 1L 1RB">
    <p:spTree>
      <p:nvGrpSpPr>
        <p:cNvPr id="1" name=""/>
        <p:cNvGrpSpPr/>
        <p:nvPr/>
      </p:nvGrpSpPr>
      <p:grpSpPr>
        <a:xfrm>
          <a:off x="0" y="0"/>
          <a:ext cx="0" cy="0"/>
          <a:chOff x="0" y="0"/>
          <a:chExt cx="0" cy="0"/>
        </a:xfrm>
      </p:grpSpPr>
      <p:sp>
        <p:nvSpPr>
          <p:cNvPr id="4" name="Content Placeholder 3"/>
          <p:cNvSpPr>
            <a:spLocks noGrp="1"/>
          </p:cNvSpPr>
          <p:nvPr>
            <p:ph sz="quarter" idx="11"/>
          </p:nvPr>
        </p:nvSpPr>
        <p:spPr>
          <a:xfrm>
            <a:off x="3537346" y="-1"/>
            <a:ext cx="3320654" cy="4407694"/>
          </a:xfrm>
          <a:prstGeom prst="rect">
            <a:avLst/>
          </a:prstGeom>
        </p:spPr>
        <p:txBody>
          <a:bodyPr/>
          <a:lstStyle>
            <a:lvl1pPr marL="214313" indent="-214313">
              <a:buFont typeface="Wingdings" panose="05000000000000000000" pitchFamily="2" charset="2"/>
              <a:buChar char="§"/>
              <a:defRPr sz="1350">
                <a:solidFill>
                  <a:schemeClr val="bg2"/>
                </a:solidFill>
              </a:defRPr>
            </a:lvl1pPr>
            <a:lvl2pPr>
              <a:defRPr sz="1200">
                <a:solidFill>
                  <a:schemeClr val="bg2"/>
                </a:solidFill>
              </a:defRPr>
            </a:lvl2pPr>
            <a:lvl3pPr>
              <a:defRPr sz="1050">
                <a:solidFill>
                  <a:schemeClr val="bg2"/>
                </a:solidFill>
              </a:defRPr>
            </a:lvl3pPr>
            <a:lvl4pPr>
              <a:defRPr sz="1050">
                <a:solidFill>
                  <a:schemeClr val="bg2"/>
                </a:solidFill>
              </a:defRPr>
            </a:lvl4pPr>
            <a:lvl5pPr>
              <a:defRPr sz="1050">
                <a:solidFill>
                  <a:schemeClr val="bg2"/>
                </a:solidFill>
              </a:defRPr>
            </a:lvl5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Textplatzhalter 41"/>
          <p:cNvSpPr>
            <a:spLocks noGrp="1"/>
          </p:cNvSpPr>
          <p:nvPr>
            <p:ph type="body" sz="quarter" idx="10" hasCustomPrompt="1"/>
          </p:nvPr>
        </p:nvSpPr>
        <p:spPr>
          <a:xfrm>
            <a:off x="351235" y="276226"/>
            <a:ext cx="2969419" cy="323850"/>
          </a:xfrm>
          <a:prstGeom prst="rect">
            <a:avLst/>
          </a:prstGeom>
        </p:spPr>
        <p:txBody>
          <a:bodyPr lIns="0" tIns="0" rIns="0" bIns="0" anchor="b"/>
          <a:lstStyle>
            <a:lvl1pPr>
              <a:defRPr sz="2250" b="1" i="0" baseline="0">
                <a:solidFill>
                  <a:schemeClr val="bg1"/>
                </a:solidFill>
                <a:latin typeface="+mj-lt"/>
              </a:defRPr>
            </a:lvl1pPr>
          </a:lstStyle>
          <a:p>
            <a:r>
              <a:rPr lang="en-GB" kern="0" noProof="0" dirty="0" smtClean="0"/>
              <a:t>Click to edit heading</a:t>
            </a:r>
            <a:endParaRPr lang="en-GB" kern="0" noProof="0" dirty="0"/>
          </a:p>
        </p:txBody>
      </p:sp>
      <p:sp>
        <p:nvSpPr>
          <p:cNvPr id="10" name="Content Placeholder 9"/>
          <p:cNvSpPr>
            <a:spLocks noGrp="1"/>
          </p:cNvSpPr>
          <p:nvPr>
            <p:ph sz="quarter" idx="12"/>
          </p:nvPr>
        </p:nvSpPr>
        <p:spPr>
          <a:xfrm>
            <a:off x="351235" y="870347"/>
            <a:ext cx="2969419" cy="3537347"/>
          </a:xfrm>
          <a:prstGeom prst="rect">
            <a:avLst/>
          </a:prstGeom>
        </p:spPr>
        <p:txBody>
          <a:bodyPr/>
          <a:lstStyle>
            <a:lvl1pPr marL="214313" indent="-214313">
              <a:buFont typeface="Wingdings" panose="05000000000000000000" pitchFamily="2" charset="2"/>
              <a:buChar char="§"/>
              <a:defRPr sz="1350">
                <a:solidFill>
                  <a:schemeClr val="bg2"/>
                </a:solidFill>
              </a:defRPr>
            </a:lvl1pPr>
            <a:lvl2pPr>
              <a:defRPr sz="1200">
                <a:solidFill>
                  <a:schemeClr val="bg2"/>
                </a:solidFill>
              </a:defRPr>
            </a:lvl2pPr>
            <a:lvl3pPr>
              <a:defRPr sz="1050">
                <a:solidFill>
                  <a:schemeClr val="bg2"/>
                </a:solidFill>
              </a:defRPr>
            </a:lvl3pPr>
            <a:lvl4pPr>
              <a:defRPr sz="1050">
                <a:solidFill>
                  <a:schemeClr val="bg2"/>
                </a:solidFill>
              </a:defRPr>
            </a:lvl4pPr>
            <a:lvl5pPr>
              <a:defRPr sz="1050">
                <a:solidFill>
                  <a:schemeClr val="bg2"/>
                </a:solidFill>
              </a:defRPr>
            </a:lvl5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213343736"/>
      </p:ext>
    </p:extLst>
  </p:cSld>
  <p:clrMapOvr>
    <a:masterClrMapping/>
  </p:clrMapOvr>
  <p:timing>
    <p:tnLst>
      <p:par>
        <p:cTn id="1" dur="indefinite" restart="never" nodeType="tmRoot"/>
      </p:par>
    </p:tnLst>
  </p:timing>
  <p:hf sldNum="0" hdr="0" dt="0"/>
  <p:extLst mod="1">
    <p:ext uri="{DCECCB84-F9BA-43D5-87BE-67443E8EF086}">
      <p15:sldGuideLst xmlns:p15="http://schemas.microsoft.com/office/powerpoint/2012/main">
        <p15:guide id="1" orient="horz" pos="731">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Head">
    <p:spTree>
      <p:nvGrpSpPr>
        <p:cNvPr id="1" name=""/>
        <p:cNvGrpSpPr/>
        <p:nvPr/>
      </p:nvGrpSpPr>
      <p:grpSpPr>
        <a:xfrm>
          <a:off x="0" y="0"/>
          <a:ext cx="0" cy="0"/>
          <a:chOff x="0" y="0"/>
          <a:chExt cx="0" cy="0"/>
        </a:xfrm>
      </p:grpSpPr>
      <p:sp>
        <p:nvSpPr>
          <p:cNvPr id="7" name="Textplatzhalter 41"/>
          <p:cNvSpPr>
            <a:spLocks noGrp="1"/>
          </p:cNvSpPr>
          <p:nvPr>
            <p:ph type="body" sz="quarter" idx="10" hasCustomPrompt="1"/>
          </p:nvPr>
        </p:nvSpPr>
        <p:spPr>
          <a:xfrm>
            <a:off x="351235" y="276226"/>
            <a:ext cx="6155531" cy="323850"/>
          </a:xfrm>
          <a:prstGeom prst="rect">
            <a:avLst/>
          </a:prstGeom>
        </p:spPr>
        <p:txBody>
          <a:bodyPr lIns="0" tIns="0" rIns="0" bIns="0" anchor="b"/>
          <a:lstStyle>
            <a:lvl1pPr>
              <a:defRPr sz="2250" b="1" i="0" baseline="0">
                <a:solidFill>
                  <a:schemeClr val="bg1"/>
                </a:solidFill>
                <a:latin typeface="+mj-lt"/>
              </a:defRPr>
            </a:lvl1pPr>
          </a:lstStyle>
          <a:p>
            <a:r>
              <a:rPr lang="en-GB" kern="0" noProof="0" dirty="0" smtClean="0"/>
              <a:t>Click to edit heading</a:t>
            </a:r>
            <a:endParaRPr lang="en-GB" kern="0" noProof="0" dirty="0"/>
          </a:p>
        </p:txBody>
      </p:sp>
      <p:sp>
        <p:nvSpPr>
          <p:cNvPr id="3" name="Textfeld 8"/>
          <p:cNvSpPr txBox="1"/>
          <p:nvPr/>
        </p:nvSpPr>
        <p:spPr>
          <a:xfrm>
            <a:off x="6129300" y="188065"/>
            <a:ext cx="432048" cy="207749"/>
          </a:xfrm>
          <a:prstGeom prst="rect">
            <a:avLst/>
          </a:prstGeom>
          <a:noFill/>
        </p:spPr>
        <p:txBody>
          <a:bodyPr wrap="square" rtlCol="0">
            <a:spAutoFit/>
          </a:bodyPr>
          <a:lstStyle/>
          <a:p>
            <a:pPr algn="r"/>
            <a:fld id="{D6C97BB9-D26B-4F3F-916C-41434CAAC734}" type="slidenum">
              <a:rPr lang="de-DE" sz="750" b="0" smtClean="0">
                <a:solidFill>
                  <a:schemeClr val="bg2"/>
                </a:solidFill>
              </a:rPr>
              <a:pPr algn="r"/>
              <a:t>‹#›</a:t>
            </a:fld>
            <a:endParaRPr lang="de-DE" sz="750" b="0" dirty="0">
              <a:solidFill>
                <a:schemeClr val="bg2"/>
              </a:solidFill>
            </a:endParaRPr>
          </a:p>
        </p:txBody>
      </p:sp>
      <p:pic>
        <p:nvPicPr>
          <p:cNvPr id="4" name="Picture 3"/>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004377" y="151303"/>
            <a:ext cx="249846" cy="249846"/>
          </a:xfrm>
          <a:prstGeom prst="rect">
            <a:avLst/>
          </a:prstGeom>
        </p:spPr>
      </p:pic>
    </p:spTree>
    <p:extLst>
      <p:ext uri="{BB962C8B-B14F-4D97-AF65-F5344CB8AC3E}">
        <p14:creationId xmlns:p14="http://schemas.microsoft.com/office/powerpoint/2010/main" val="76812723"/>
      </p:ext>
    </p:extLst>
  </p:cSld>
  <p:clrMapOvr>
    <a:masterClrMapping/>
  </p:clrMapOvr>
  <p:timing>
    <p:tnLst>
      <p:par>
        <p:cTn id="1" dur="indefinite" restart="never" nodeType="tmRoot"/>
      </p:par>
    </p:tnLst>
  </p:timing>
  <p:hf sldNum="0" hdr="0" dt="0"/>
  <p:extLst mod="1">
    <p:ext uri="{DCECCB84-F9BA-43D5-87BE-67443E8EF086}">
      <p15:sldGuideLst xmlns:p15="http://schemas.microsoft.com/office/powerpoint/2012/main">
        <p15:guide id="1" orient="horz" pos="731">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Head Sub 1C">
    <p:spTree>
      <p:nvGrpSpPr>
        <p:cNvPr id="1" name=""/>
        <p:cNvGrpSpPr/>
        <p:nvPr/>
      </p:nvGrpSpPr>
      <p:grpSpPr>
        <a:xfrm>
          <a:off x="0" y="0"/>
          <a:ext cx="0" cy="0"/>
          <a:chOff x="0" y="0"/>
          <a:chExt cx="0" cy="0"/>
        </a:xfrm>
      </p:grpSpPr>
      <p:sp>
        <p:nvSpPr>
          <p:cNvPr id="7" name="Textplatzhalter 41"/>
          <p:cNvSpPr>
            <a:spLocks noGrp="1"/>
          </p:cNvSpPr>
          <p:nvPr>
            <p:ph type="body" sz="quarter" idx="10" hasCustomPrompt="1"/>
          </p:nvPr>
        </p:nvSpPr>
        <p:spPr>
          <a:xfrm>
            <a:off x="351235" y="276226"/>
            <a:ext cx="6143625" cy="323850"/>
          </a:xfrm>
          <a:prstGeom prst="rect">
            <a:avLst/>
          </a:prstGeom>
        </p:spPr>
        <p:txBody>
          <a:bodyPr lIns="0" tIns="0" rIns="0" bIns="0" anchor="b"/>
          <a:lstStyle>
            <a:lvl1pPr>
              <a:defRPr sz="2250" b="1" i="0" baseline="0">
                <a:solidFill>
                  <a:schemeClr val="bg1"/>
                </a:solidFill>
                <a:latin typeface="+mj-lt"/>
              </a:defRPr>
            </a:lvl1pPr>
          </a:lstStyle>
          <a:p>
            <a:r>
              <a:rPr lang="en-GB" kern="0" noProof="0" dirty="0" smtClean="0"/>
              <a:t>Click to edit heading</a:t>
            </a:r>
            <a:endParaRPr lang="en-GB" kern="0" noProof="0" dirty="0"/>
          </a:p>
        </p:txBody>
      </p:sp>
      <p:sp>
        <p:nvSpPr>
          <p:cNvPr id="9" name="Textfeld 8"/>
          <p:cNvSpPr txBox="1"/>
          <p:nvPr/>
        </p:nvSpPr>
        <p:spPr>
          <a:xfrm>
            <a:off x="6129300" y="188065"/>
            <a:ext cx="432048" cy="207749"/>
          </a:xfrm>
          <a:prstGeom prst="rect">
            <a:avLst/>
          </a:prstGeom>
          <a:noFill/>
        </p:spPr>
        <p:txBody>
          <a:bodyPr wrap="square" rtlCol="0">
            <a:spAutoFit/>
          </a:bodyPr>
          <a:lstStyle/>
          <a:p>
            <a:pPr algn="r"/>
            <a:fld id="{D6C97BB9-D26B-4F3F-916C-41434CAAC734}" type="slidenum">
              <a:rPr lang="de-DE" sz="750" b="0" smtClean="0">
                <a:solidFill>
                  <a:schemeClr val="bg2"/>
                </a:solidFill>
              </a:rPr>
              <a:pPr algn="r"/>
              <a:t>‹#›</a:t>
            </a:fld>
            <a:endParaRPr lang="de-DE" sz="750" b="0" dirty="0">
              <a:solidFill>
                <a:schemeClr val="bg2"/>
              </a:solidFill>
            </a:endParaRPr>
          </a:p>
        </p:txBody>
      </p:sp>
      <p:sp>
        <p:nvSpPr>
          <p:cNvPr id="10" name="Content Placeholder 9"/>
          <p:cNvSpPr>
            <a:spLocks noGrp="1"/>
          </p:cNvSpPr>
          <p:nvPr>
            <p:ph sz="quarter" idx="12"/>
          </p:nvPr>
        </p:nvSpPr>
        <p:spPr>
          <a:xfrm>
            <a:off x="351235" y="1248966"/>
            <a:ext cx="6155531" cy="3158728"/>
          </a:xfrm>
          <a:prstGeom prst="rect">
            <a:avLst/>
          </a:prstGeom>
        </p:spPr>
        <p:txBody>
          <a:bodyPr/>
          <a:lstStyle>
            <a:lvl1pPr marL="214313" indent="-214313">
              <a:buFont typeface="Wingdings" panose="05000000000000000000" pitchFamily="2" charset="2"/>
              <a:buChar char="§"/>
              <a:defRPr sz="1350">
                <a:solidFill>
                  <a:schemeClr val="bg2"/>
                </a:solidFill>
              </a:defRPr>
            </a:lvl1pPr>
            <a:lvl2pPr>
              <a:defRPr sz="1200">
                <a:solidFill>
                  <a:schemeClr val="bg2"/>
                </a:solidFill>
              </a:defRPr>
            </a:lvl2pPr>
            <a:lvl3pPr>
              <a:defRPr sz="1050">
                <a:solidFill>
                  <a:schemeClr val="bg2"/>
                </a:solidFill>
              </a:defRPr>
            </a:lvl3pPr>
            <a:lvl4pPr>
              <a:defRPr sz="1050">
                <a:solidFill>
                  <a:schemeClr val="bg2"/>
                </a:solidFill>
              </a:defRPr>
            </a:lvl4pPr>
            <a:lvl5pPr>
              <a:defRPr sz="1050">
                <a:solidFill>
                  <a:schemeClr val="bg2"/>
                </a:solidFill>
              </a:defRPr>
            </a:lvl5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extplatzhalter 3"/>
          <p:cNvSpPr>
            <a:spLocks noGrp="1"/>
          </p:cNvSpPr>
          <p:nvPr>
            <p:ph type="body" sz="quarter" idx="13" hasCustomPrompt="1"/>
          </p:nvPr>
        </p:nvSpPr>
        <p:spPr>
          <a:xfrm>
            <a:off x="351235" y="735806"/>
            <a:ext cx="6155531" cy="242888"/>
          </a:xfrm>
          <a:prstGeom prst="rect">
            <a:avLst/>
          </a:prstGeom>
        </p:spPr>
        <p:txBody>
          <a:bodyPr lIns="0" tIns="0" rIns="0" bIns="0" anchor="b"/>
          <a:lstStyle>
            <a:lvl1pPr>
              <a:defRPr sz="1350" b="1" i="0" baseline="0">
                <a:solidFill>
                  <a:schemeClr val="tx1"/>
                </a:solidFill>
              </a:defRPr>
            </a:lvl1pPr>
          </a:lstStyle>
          <a:p>
            <a:pPr lvl="0"/>
            <a:r>
              <a:rPr lang="en-GB" noProof="0" dirty="0" smtClean="0"/>
              <a:t>Click to edit subline</a:t>
            </a:r>
            <a:endParaRPr lang="en-GB" noProof="0" dirty="0"/>
          </a:p>
        </p:txBody>
      </p:sp>
      <p:pic>
        <p:nvPicPr>
          <p:cNvPr id="12" name="Picture 11"/>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004377" y="151303"/>
            <a:ext cx="249846" cy="249846"/>
          </a:xfrm>
          <a:prstGeom prst="rect">
            <a:avLst/>
          </a:prstGeom>
        </p:spPr>
      </p:pic>
    </p:spTree>
    <p:extLst>
      <p:ext uri="{BB962C8B-B14F-4D97-AF65-F5344CB8AC3E}">
        <p14:creationId xmlns:p14="http://schemas.microsoft.com/office/powerpoint/2010/main" val="4150484983"/>
      </p:ext>
    </p:extLst>
  </p:cSld>
  <p:clrMapOvr>
    <a:masterClrMapping/>
  </p:clrMapOvr>
  <p:timing>
    <p:tnLst>
      <p:par>
        <p:cTn id="1" dur="indefinite" restart="never" nodeType="tmRoot"/>
      </p:par>
    </p:tnLst>
  </p:timing>
  <p:hf sldNum="0" hdr="0" dt="0"/>
  <p:extLst mod="1">
    <p:ext uri="{DCECCB84-F9BA-43D5-87BE-67443E8EF086}">
      <p15:sldGuideLst xmlns:p15="http://schemas.microsoft.com/office/powerpoint/2012/main">
        <p15:guide id="11" pos="2789">
          <p15:clr>
            <a:srgbClr val="FBAE40"/>
          </p15:clr>
        </p15:guide>
        <p15:guide id="15" orient="horz" pos="1049">
          <p15:clr>
            <a:srgbClr val="FBAE40"/>
          </p15:clr>
        </p15:guide>
        <p15:guide id="16" orient="horz" pos="618">
          <p15:clr>
            <a:srgbClr val="FBAE40"/>
          </p15:clr>
        </p15:guide>
        <p15:guide id="17" orient="horz" pos="822">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Head Sub 1L 1R">
    <p:spTree>
      <p:nvGrpSpPr>
        <p:cNvPr id="1" name=""/>
        <p:cNvGrpSpPr/>
        <p:nvPr/>
      </p:nvGrpSpPr>
      <p:grpSpPr>
        <a:xfrm>
          <a:off x="0" y="0"/>
          <a:ext cx="0" cy="0"/>
          <a:chOff x="0" y="0"/>
          <a:chExt cx="0" cy="0"/>
        </a:xfrm>
      </p:grpSpPr>
      <p:sp>
        <p:nvSpPr>
          <p:cNvPr id="7" name="Textplatzhalter 41"/>
          <p:cNvSpPr>
            <a:spLocks noGrp="1"/>
          </p:cNvSpPr>
          <p:nvPr>
            <p:ph type="body" sz="quarter" idx="10" hasCustomPrompt="1"/>
          </p:nvPr>
        </p:nvSpPr>
        <p:spPr>
          <a:xfrm>
            <a:off x="351235" y="276226"/>
            <a:ext cx="6143625" cy="323850"/>
          </a:xfrm>
          <a:prstGeom prst="rect">
            <a:avLst/>
          </a:prstGeom>
        </p:spPr>
        <p:txBody>
          <a:bodyPr lIns="0" tIns="0" rIns="0" bIns="0" anchor="b"/>
          <a:lstStyle>
            <a:lvl1pPr>
              <a:defRPr sz="2250" b="1" i="0" baseline="0">
                <a:solidFill>
                  <a:schemeClr val="bg1"/>
                </a:solidFill>
                <a:latin typeface="+mj-lt"/>
              </a:defRPr>
            </a:lvl1pPr>
          </a:lstStyle>
          <a:p>
            <a:r>
              <a:rPr lang="en-GB" kern="0" noProof="0" dirty="0" smtClean="0"/>
              <a:t>Click to edit heading</a:t>
            </a:r>
            <a:endParaRPr lang="en-GB" kern="0" noProof="0" dirty="0"/>
          </a:p>
        </p:txBody>
      </p:sp>
      <p:sp>
        <p:nvSpPr>
          <p:cNvPr id="9" name="Textfeld 8"/>
          <p:cNvSpPr txBox="1"/>
          <p:nvPr/>
        </p:nvSpPr>
        <p:spPr>
          <a:xfrm>
            <a:off x="6129300" y="188065"/>
            <a:ext cx="432048" cy="207749"/>
          </a:xfrm>
          <a:prstGeom prst="rect">
            <a:avLst/>
          </a:prstGeom>
          <a:noFill/>
        </p:spPr>
        <p:txBody>
          <a:bodyPr wrap="square" rtlCol="0">
            <a:spAutoFit/>
          </a:bodyPr>
          <a:lstStyle/>
          <a:p>
            <a:pPr algn="r"/>
            <a:fld id="{D6C97BB9-D26B-4F3F-916C-41434CAAC734}" type="slidenum">
              <a:rPr lang="de-DE" sz="750" b="0" smtClean="0">
                <a:solidFill>
                  <a:schemeClr val="bg2"/>
                </a:solidFill>
              </a:rPr>
              <a:pPr algn="r"/>
              <a:t>‹#›</a:t>
            </a:fld>
            <a:endParaRPr lang="de-DE" sz="750" b="0" dirty="0">
              <a:solidFill>
                <a:schemeClr val="bg2"/>
              </a:solidFill>
            </a:endParaRPr>
          </a:p>
        </p:txBody>
      </p:sp>
      <p:sp>
        <p:nvSpPr>
          <p:cNvPr id="10" name="Content Placeholder 9"/>
          <p:cNvSpPr>
            <a:spLocks noGrp="1"/>
          </p:cNvSpPr>
          <p:nvPr>
            <p:ph sz="quarter" idx="12"/>
          </p:nvPr>
        </p:nvSpPr>
        <p:spPr>
          <a:xfrm>
            <a:off x="351235" y="1248967"/>
            <a:ext cx="2969419" cy="3158727"/>
          </a:xfrm>
          <a:prstGeom prst="rect">
            <a:avLst/>
          </a:prstGeom>
        </p:spPr>
        <p:txBody>
          <a:bodyPr/>
          <a:lstStyle>
            <a:lvl1pPr marL="214313" indent="-214313">
              <a:buFont typeface="Wingdings" panose="05000000000000000000" pitchFamily="2" charset="2"/>
              <a:buChar char="§"/>
              <a:defRPr sz="1350">
                <a:solidFill>
                  <a:schemeClr val="bg2"/>
                </a:solidFill>
              </a:defRPr>
            </a:lvl1pPr>
            <a:lvl2pPr>
              <a:defRPr sz="1200">
                <a:solidFill>
                  <a:schemeClr val="bg2"/>
                </a:solidFill>
              </a:defRPr>
            </a:lvl2pPr>
            <a:lvl3pPr>
              <a:defRPr sz="1050">
                <a:solidFill>
                  <a:schemeClr val="bg2"/>
                </a:solidFill>
              </a:defRPr>
            </a:lvl3pPr>
            <a:lvl4pPr>
              <a:defRPr sz="1050">
                <a:solidFill>
                  <a:schemeClr val="bg2"/>
                </a:solidFill>
              </a:defRPr>
            </a:lvl4pPr>
            <a:lvl5pPr>
              <a:defRPr sz="1050">
                <a:solidFill>
                  <a:schemeClr val="bg2"/>
                </a:solidFill>
              </a:defRPr>
            </a:lvl5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extplatzhalter 3"/>
          <p:cNvSpPr>
            <a:spLocks noGrp="1"/>
          </p:cNvSpPr>
          <p:nvPr>
            <p:ph type="body" sz="quarter" idx="13" hasCustomPrompt="1"/>
          </p:nvPr>
        </p:nvSpPr>
        <p:spPr>
          <a:xfrm>
            <a:off x="351235" y="735806"/>
            <a:ext cx="6155531" cy="242888"/>
          </a:xfrm>
          <a:prstGeom prst="rect">
            <a:avLst/>
          </a:prstGeom>
        </p:spPr>
        <p:txBody>
          <a:bodyPr lIns="0" tIns="0" rIns="0" bIns="0" anchor="b"/>
          <a:lstStyle>
            <a:lvl1pPr>
              <a:defRPr sz="1350" b="1" i="0" baseline="0">
                <a:solidFill>
                  <a:schemeClr val="tx1"/>
                </a:solidFill>
              </a:defRPr>
            </a:lvl1pPr>
          </a:lstStyle>
          <a:p>
            <a:pPr lvl="0"/>
            <a:r>
              <a:rPr lang="en-GB" noProof="0" dirty="0" smtClean="0"/>
              <a:t>Click to edit subline</a:t>
            </a:r>
            <a:endParaRPr lang="en-GB" noProof="0" dirty="0"/>
          </a:p>
        </p:txBody>
      </p:sp>
      <p:sp>
        <p:nvSpPr>
          <p:cNvPr id="11" name="Content Placeholder 9"/>
          <p:cNvSpPr>
            <a:spLocks noGrp="1"/>
          </p:cNvSpPr>
          <p:nvPr>
            <p:ph sz="quarter" idx="14"/>
          </p:nvPr>
        </p:nvSpPr>
        <p:spPr>
          <a:xfrm>
            <a:off x="3537348" y="1248966"/>
            <a:ext cx="2969419" cy="3158728"/>
          </a:xfrm>
          <a:prstGeom prst="rect">
            <a:avLst/>
          </a:prstGeom>
        </p:spPr>
        <p:txBody>
          <a:bodyPr/>
          <a:lstStyle>
            <a:lvl1pPr marL="214313" indent="-214313">
              <a:buFont typeface="Wingdings" panose="05000000000000000000" pitchFamily="2" charset="2"/>
              <a:buChar char="§"/>
              <a:defRPr sz="1350">
                <a:solidFill>
                  <a:schemeClr val="bg2"/>
                </a:solidFill>
              </a:defRPr>
            </a:lvl1pPr>
            <a:lvl2pPr>
              <a:defRPr sz="1200">
                <a:solidFill>
                  <a:schemeClr val="bg2"/>
                </a:solidFill>
              </a:defRPr>
            </a:lvl2pPr>
            <a:lvl3pPr>
              <a:defRPr sz="1050">
                <a:solidFill>
                  <a:schemeClr val="bg2"/>
                </a:solidFill>
              </a:defRPr>
            </a:lvl3pPr>
            <a:lvl4pPr>
              <a:defRPr sz="1050">
                <a:solidFill>
                  <a:schemeClr val="bg2"/>
                </a:solidFill>
              </a:defRPr>
            </a:lvl4pPr>
            <a:lvl5pPr>
              <a:defRPr sz="1050">
                <a:solidFill>
                  <a:schemeClr val="bg2"/>
                </a:solidFill>
              </a:defRPr>
            </a:lvl5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8" name="Picture 7"/>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004377" y="151303"/>
            <a:ext cx="249846" cy="249846"/>
          </a:xfrm>
          <a:prstGeom prst="rect">
            <a:avLst/>
          </a:prstGeom>
        </p:spPr>
      </p:pic>
    </p:spTree>
    <p:extLst>
      <p:ext uri="{BB962C8B-B14F-4D97-AF65-F5344CB8AC3E}">
        <p14:creationId xmlns:p14="http://schemas.microsoft.com/office/powerpoint/2010/main" val="4113271246"/>
      </p:ext>
    </p:extLst>
  </p:cSld>
  <p:clrMapOvr>
    <a:masterClrMapping/>
  </p:clrMapOvr>
  <p:timing>
    <p:tnLst>
      <p:par>
        <p:cTn id="1" dur="indefinite" restart="never" nodeType="tmRoot"/>
      </p:par>
    </p:tnLst>
  </p:timing>
  <p:hf sldNum="0" hdr="0" dt="0"/>
  <p:extLst mod="1">
    <p:ext uri="{DCECCB84-F9BA-43D5-87BE-67443E8EF086}">
      <p15:sldGuideLst xmlns:p15="http://schemas.microsoft.com/office/powerpoint/2012/main">
        <p15:guide id="4" orient="horz" pos="1049">
          <p15:clr>
            <a:srgbClr val="FBAE40"/>
          </p15:clr>
        </p15:guide>
        <p15:guide id="5" orient="horz" pos="822">
          <p15:clr>
            <a:srgbClr val="FBAE40"/>
          </p15:clr>
        </p15:guide>
        <p15:guide id="6" orient="horz" pos="618">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Head Sub 1L 2R">
    <p:spTree>
      <p:nvGrpSpPr>
        <p:cNvPr id="1" name=""/>
        <p:cNvGrpSpPr/>
        <p:nvPr/>
      </p:nvGrpSpPr>
      <p:grpSpPr>
        <a:xfrm>
          <a:off x="0" y="0"/>
          <a:ext cx="0" cy="0"/>
          <a:chOff x="0" y="0"/>
          <a:chExt cx="0" cy="0"/>
        </a:xfrm>
      </p:grpSpPr>
      <p:sp>
        <p:nvSpPr>
          <p:cNvPr id="7" name="Textplatzhalter 41"/>
          <p:cNvSpPr>
            <a:spLocks noGrp="1"/>
          </p:cNvSpPr>
          <p:nvPr>
            <p:ph type="body" sz="quarter" idx="10" hasCustomPrompt="1"/>
          </p:nvPr>
        </p:nvSpPr>
        <p:spPr>
          <a:xfrm>
            <a:off x="351235" y="276226"/>
            <a:ext cx="6143625" cy="323850"/>
          </a:xfrm>
          <a:prstGeom prst="rect">
            <a:avLst/>
          </a:prstGeom>
        </p:spPr>
        <p:txBody>
          <a:bodyPr lIns="0" tIns="0" rIns="0" bIns="0" anchor="b"/>
          <a:lstStyle>
            <a:lvl1pPr>
              <a:defRPr sz="2250" b="1" i="0" baseline="0">
                <a:solidFill>
                  <a:schemeClr val="bg1"/>
                </a:solidFill>
                <a:latin typeface="+mj-lt"/>
              </a:defRPr>
            </a:lvl1pPr>
          </a:lstStyle>
          <a:p>
            <a:r>
              <a:rPr lang="en-GB" kern="0" noProof="0" dirty="0" smtClean="0"/>
              <a:t>Click to edit heading</a:t>
            </a:r>
            <a:endParaRPr lang="en-GB" kern="0" noProof="0" dirty="0"/>
          </a:p>
        </p:txBody>
      </p:sp>
      <p:sp>
        <p:nvSpPr>
          <p:cNvPr id="9" name="Textfeld 8"/>
          <p:cNvSpPr txBox="1"/>
          <p:nvPr/>
        </p:nvSpPr>
        <p:spPr>
          <a:xfrm>
            <a:off x="6129300" y="188065"/>
            <a:ext cx="432048" cy="207749"/>
          </a:xfrm>
          <a:prstGeom prst="rect">
            <a:avLst/>
          </a:prstGeom>
          <a:noFill/>
        </p:spPr>
        <p:txBody>
          <a:bodyPr wrap="square" rtlCol="0">
            <a:spAutoFit/>
          </a:bodyPr>
          <a:lstStyle/>
          <a:p>
            <a:pPr algn="r"/>
            <a:fld id="{D6C97BB9-D26B-4F3F-916C-41434CAAC734}" type="slidenum">
              <a:rPr lang="de-DE" sz="750" b="0" smtClean="0">
                <a:solidFill>
                  <a:schemeClr val="bg2"/>
                </a:solidFill>
              </a:rPr>
              <a:pPr algn="r"/>
              <a:t>‹#›</a:t>
            </a:fld>
            <a:endParaRPr lang="de-DE" sz="750" b="0" dirty="0">
              <a:solidFill>
                <a:schemeClr val="bg2"/>
              </a:solidFill>
            </a:endParaRPr>
          </a:p>
        </p:txBody>
      </p:sp>
      <p:sp>
        <p:nvSpPr>
          <p:cNvPr id="10" name="Content Placeholder 9"/>
          <p:cNvSpPr>
            <a:spLocks noGrp="1"/>
          </p:cNvSpPr>
          <p:nvPr>
            <p:ph sz="quarter" idx="12"/>
          </p:nvPr>
        </p:nvSpPr>
        <p:spPr>
          <a:xfrm>
            <a:off x="351235" y="1248967"/>
            <a:ext cx="2969419" cy="3158727"/>
          </a:xfrm>
          <a:prstGeom prst="rect">
            <a:avLst/>
          </a:prstGeom>
        </p:spPr>
        <p:txBody>
          <a:bodyPr/>
          <a:lstStyle>
            <a:lvl1pPr marL="214313" indent="-214313">
              <a:buFont typeface="Wingdings" panose="05000000000000000000" pitchFamily="2" charset="2"/>
              <a:buChar char="§"/>
              <a:defRPr sz="1350">
                <a:solidFill>
                  <a:schemeClr val="bg2"/>
                </a:solidFill>
              </a:defRPr>
            </a:lvl1pPr>
            <a:lvl2pPr>
              <a:defRPr sz="1200">
                <a:solidFill>
                  <a:schemeClr val="bg2"/>
                </a:solidFill>
              </a:defRPr>
            </a:lvl2pPr>
            <a:lvl3pPr>
              <a:defRPr sz="1050">
                <a:solidFill>
                  <a:schemeClr val="bg2"/>
                </a:solidFill>
              </a:defRPr>
            </a:lvl3pPr>
            <a:lvl4pPr>
              <a:defRPr sz="1050">
                <a:solidFill>
                  <a:schemeClr val="bg2"/>
                </a:solidFill>
              </a:defRPr>
            </a:lvl4pPr>
            <a:lvl5pPr>
              <a:defRPr sz="1050">
                <a:solidFill>
                  <a:schemeClr val="bg2"/>
                </a:solidFill>
              </a:defRPr>
            </a:lvl5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extplatzhalter 3"/>
          <p:cNvSpPr>
            <a:spLocks noGrp="1"/>
          </p:cNvSpPr>
          <p:nvPr>
            <p:ph type="body" sz="quarter" idx="13" hasCustomPrompt="1"/>
          </p:nvPr>
        </p:nvSpPr>
        <p:spPr>
          <a:xfrm>
            <a:off x="351235" y="735806"/>
            <a:ext cx="6155531" cy="242888"/>
          </a:xfrm>
          <a:prstGeom prst="rect">
            <a:avLst/>
          </a:prstGeom>
        </p:spPr>
        <p:txBody>
          <a:bodyPr lIns="0" tIns="0" rIns="0" bIns="0" anchor="b"/>
          <a:lstStyle>
            <a:lvl1pPr>
              <a:defRPr sz="1350" b="1" i="0" baseline="0">
                <a:solidFill>
                  <a:schemeClr val="tx1"/>
                </a:solidFill>
              </a:defRPr>
            </a:lvl1pPr>
          </a:lstStyle>
          <a:p>
            <a:pPr lvl="0"/>
            <a:r>
              <a:rPr lang="en-GB" noProof="0" dirty="0" smtClean="0"/>
              <a:t>Click to edit subline</a:t>
            </a:r>
            <a:endParaRPr lang="en-GB" noProof="0" dirty="0"/>
          </a:p>
        </p:txBody>
      </p:sp>
      <p:sp>
        <p:nvSpPr>
          <p:cNvPr id="12" name="Content Placeholder 9"/>
          <p:cNvSpPr>
            <a:spLocks noGrp="1"/>
          </p:cNvSpPr>
          <p:nvPr>
            <p:ph sz="quarter" idx="14"/>
          </p:nvPr>
        </p:nvSpPr>
        <p:spPr>
          <a:xfrm>
            <a:off x="3537567" y="1248967"/>
            <a:ext cx="2969419" cy="1431131"/>
          </a:xfrm>
          <a:prstGeom prst="rect">
            <a:avLst/>
          </a:prstGeom>
        </p:spPr>
        <p:txBody>
          <a:bodyPr/>
          <a:lstStyle>
            <a:lvl1pPr marL="214313" indent="-214313">
              <a:buFont typeface="Wingdings" panose="05000000000000000000" pitchFamily="2" charset="2"/>
              <a:buChar char="§"/>
              <a:defRPr sz="1350">
                <a:solidFill>
                  <a:schemeClr val="bg2"/>
                </a:solidFill>
              </a:defRPr>
            </a:lvl1pPr>
            <a:lvl2pPr>
              <a:defRPr sz="1200">
                <a:solidFill>
                  <a:schemeClr val="bg2"/>
                </a:solidFill>
              </a:defRPr>
            </a:lvl2pPr>
            <a:lvl3pPr>
              <a:defRPr sz="1050">
                <a:solidFill>
                  <a:schemeClr val="bg2"/>
                </a:solidFill>
              </a:defRPr>
            </a:lvl3pPr>
            <a:lvl4pPr>
              <a:defRPr sz="1050">
                <a:solidFill>
                  <a:schemeClr val="bg2"/>
                </a:solidFill>
              </a:defRPr>
            </a:lvl4pPr>
            <a:lvl5pPr>
              <a:defRPr sz="1050">
                <a:solidFill>
                  <a:schemeClr val="bg2"/>
                </a:solidFill>
              </a:defRPr>
            </a:lvl5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3" name="Content Placeholder 9"/>
          <p:cNvSpPr>
            <a:spLocks noGrp="1"/>
          </p:cNvSpPr>
          <p:nvPr>
            <p:ph sz="quarter" idx="15"/>
          </p:nvPr>
        </p:nvSpPr>
        <p:spPr>
          <a:xfrm>
            <a:off x="3537348" y="2895600"/>
            <a:ext cx="2969418" cy="1512094"/>
          </a:xfrm>
          <a:prstGeom prst="rect">
            <a:avLst/>
          </a:prstGeom>
        </p:spPr>
        <p:txBody>
          <a:bodyPr/>
          <a:lstStyle>
            <a:lvl1pPr marL="214313" indent="-214313">
              <a:buFont typeface="Wingdings" panose="05000000000000000000" pitchFamily="2" charset="2"/>
              <a:buChar char="§"/>
              <a:defRPr sz="1350">
                <a:solidFill>
                  <a:schemeClr val="bg2"/>
                </a:solidFill>
              </a:defRPr>
            </a:lvl1pPr>
            <a:lvl2pPr>
              <a:defRPr sz="1200">
                <a:solidFill>
                  <a:schemeClr val="bg2"/>
                </a:solidFill>
              </a:defRPr>
            </a:lvl2pPr>
            <a:lvl3pPr>
              <a:defRPr sz="1050">
                <a:solidFill>
                  <a:schemeClr val="bg2"/>
                </a:solidFill>
              </a:defRPr>
            </a:lvl3pPr>
            <a:lvl4pPr>
              <a:defRPr sz="1050">
                <a:solidFill>
                  <a:schemeClr val="bg2"/>
                </a:solidFill>
              </a:defRPr>
            </a:lvl4pPr>
            <a:lvl5pPr>
              <a:defRPr sz="1050">
                <a:solidFill>
                  <a:schemeClr val="bg2"/>
                </a:solidFill>
              </a:defRPr>
            </a:lvl5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8" name="Picture 7"/>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004377" y="151303"/>
            <a:ext cx="249846" cy="249846"/>
          </a:xfrm>
          <a:prstGeom prst="rect">
            <a:avLst/>
          </a:prstGeom>
        </p:spPr>
      </p:pic>
    </p:spTree>
    <p:extLst>
      <p:ext uri="{BB962C8B-B14F-4D97-AF65-F5344CB8AC3E}">
        <p14:creationId xmlns:p14="http://schemas.microsoft.com/office/powerpoint/2010/main" val="3586005284"/>
      </p:ext>
    </p:extLst>
  </p:cSld>
  <p:clrMapOvr>
    <a:masterClrMapping/>
  </p:clrMapOvr>
  <p:timing>
    <p:tnLst>
      <p:par>
        <p:cTn id="1" dur="indefinite" restart="never" nodeType="tmRoot"/>
      </p:par>
    </p:tnLst>
  </p:timing>
  <p:hf sldNum="0" hdr="0" dt="0"/>
  <p:extLst mod="1">
    <p:ext uri="{DCECCB84-F9BA-43D5-87BE-67443E8EF086}">
      <p15:sldGuideLst xmlns:p15="http://schemas.microsoft.com/office/powerpoint/2012/main">
        <p15:guide id="6" orient="horz" pos="1049">
          <p15:clr>
            <a:srgbClr val="FBAE40"/>
          </p15:clr>
        </p15:guide>
        <p15:guide id="7" orient="horz" pos="2251">
          <p15:clr>
            <a:srgbClr val="FBAE40"/>
          </p15:clr>
        </p15:guide>
        <p15:guide id="8" orient="horz" pos="2432">
          <p15:clr>
            <a:srgbClr val="FBAE40"/>
          </p15:clr>
        </p15:guide>
        <p15:guide id="9" orient="horz" pos="618">
          <p15:clr>
            <a:srgbClr val="FBAE40"/>
          </p15:clr>
        </p15:guide>
        <p15:guide id="10" orient="horz" pos="822">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Head Sub 2L 1R">
    <p:spTree>
      <p:nvGrpSpPr>
        <p:cNvPr id="1" name=""/>
        <p:cNvGrpSpPr/>
        <p:nvPr/>
      </p:nvGrpSpPr>
      <p:grpSpPr>
        <a:xfrm>
          <a:off x="0" y="0"/>
          <a:ext cx="0" cy="0"/>
          <a:chOff x="0" y="0"/>
          <a:chExt cx="0" cy="0"/>
        </a:xfrm>
      </p:grpSpPr>
      <p:sp>
        <p:nvSpPr>
          <p:cNvPr id="7" name="Textplatzhalter 41"/>
          <p:cNvSpPr>
            <a:spLocks noGrp="1"/>
          </p:cNvSpPr>
          <p:nvPr>
            <p:ph type="body" sz="quarter" idx="10" hasCustomPrompt="1"/>
          </p:nvPr>
        </p:nvSpPr>
        <p:spPr>
          <a:xfrm>
            <a:off x="351235" y="276226"/>
            <a:ext cx="6143625" cy="323850"/>
          </a:xfrm>
          <a:prstGeom prst="rect">
            <a:avLst/>
          </a:prstGeom>
        </p:spPr>
        <p:txBody>
          <a:bodyPr lIns="0" tIns="0" rIns="0" bIns="0" anchor="b"/>
          <a:lstStyle>
            <a:lvl1pPr>
              <a:defRPr sz="2250" b="1" i="0" baseline="0">
                <a:solidFill>
                  <a:schemeClr val="bg1"/>
                </a:solidFill>
                <a:latin typeface="+mj-lt"/>
              </a:defRPr>
            </a:lvl1pPr>
          </a:lstStyle>
          <a:p>
            <a:r>
              <a:rPr lang="en-GB" kern="0" noProof="0" dirty="0" smtClean="0"/>
              <a:t>Click to edit heading</a:t>
            </a:r>
            <a:endParaRPr lang="en-GB" kern="0" noProof="0" dirty="0"/>
          </a:p>
        </p:txBody>
      </p:sp>
      <p:sp>
        <p:nvSpPr>
          <p:cNvPr id="9" name="Textfeld 8"/>
          <p:cNvSpPr txBox="1"/>
          <p:nvPr/>
        </p:nvSpPr>
        <p:spPr>
          <a:xfrm>
            <a:off x="6129300" y="188065"/>
            <a:ext cx="432048" cy="207749"/>
          </a:xfrm>
          <a:prstGeom prst="rect">
            <a:avLst/>
          </a:prstGeom>
          <a:noFill/>
        </p:spPr>
        <p:txBody>
          <a:bodyPr wrap="square" rtlCol="0">
            <a:spAutoFit/>
          </a:bodyPr>
          <a:lstStyle/>
          <a:p>
            <a:pPr algn="r"/>
            <a:fld id="{D6C97BB9-D26B-4F3F-916C-41434CAAC734}" type="slidenum">
              <a:rPr lang="de-DE" sz="750" b="0" smtClean="0">
                <a:solidFill>
                  <a:schemeClr val="bg2"/>
                </a:solidFill>
              </a:rPr>
              <a:pPr algn="r"/>
              <a:t>‹#›</a:t>
            </a:fld>
            <a:endParaRPr lang="de-DE" sz="750" b="0" dirty="0">
              <a:solidFill>
                <a:schemeClr val="bg2"/>
              </a:solidFill>
            </a:endParaRPr>
          </a:p>
        </p:txBody>
      </p:sp>
      <p:sp>
        <p:nvSpPr>
          <p:cNvPr id="6" name="Textplatzhalter 3"/>
          <p:cNvSpPr>
            <a:spLocks noGrp="1"/>
          </p:cNvSpPr>
          <p:nvPr>
            <p:ph type="body" sz="quarter" idx="13" hasCustomPrompt="1"/>
          </p:nvPr>
        </p:nvSpPr>
        <p:spPr>
          <a:xfrm>
            <a:off x="351235" y="735806"/>
            <a:ext cx="6155531" cy="242888"/>
          </a:xfrm>
          <a:prstGeom prst="rect">
            <a:avLst/>
          </a:prstGeom>
        </p:spPr>
        <p:txBody>
          <a:bodyPr lIns="0" tIns="0" rIns="0" bIns="0" anchor="b"/>
          <a:lstStyle>
            <a:lvl1pPr>
              <a:defRPr sz="1350" b="1" i="0" baseline="0">
                <a:solidFill>
                  <a:schemeClr val="tx1"/>
                </a:solidFill>
              </a:defRPr>
            </a:lvl1pPr>
          </a:lstStyle>
          <a:p>
            <a:pPr lvl="0"/>
            <a:r>
              <a:rPr lang="en-GB" noProof="0" dirty="0" smtClean="0"/>
              <a:t>Click to edit subline</a:t>
            </a:r>
            <a:endParaRPr lang="en-GB" noProof="0" dirty="0"/>
          </a:p>
        </p:txBody>
      </p:sp>
      <p:sp>
        <p:nvSpPr>
          <p:cNvPr id="12" name="Content Placeholder 9"/>
          <p:cNvSpPr>
            <a:spLocks noGrp="1"/>
          </p:cNvSpPr>
          <p:nvPr>
            <p:ph sz="quarter" idx="12"/>
          </p:nvPr>
        </p:nvSpPr>
        <p:spPr>
          <a:xfrm>
            <a:off x="3537348" y="1248967"/>
            <a:ext cx="2969417" cy="3158726"/>
          </a:xfrm>
          <a:prstGeom prst="rect">
            <a:avLst/>
          </a:prstGeom>
        </p:spPr>
        <p:txBody>
          <a:bodyPr/>
          <a:lstStyle>
            <a:lvl1pPr marL="214313" indent="-214313">
              <a:buFont typeface="Wingdings" panose="05000000000000000000" pitchFamily="2" charset="2"/>
              <a:buChar char="§"/>
              <a:defRPr sz="1350">
                <a:solidFill>
                  <a:schemeClr val="bg2"/>
                </a:solidFill>
              </a:defRPr>
            </a:lvl1pPr>
            <a:lvl2pPr>
              <a:defRPr sz="1200">
                <a:solidFill>
                  <a:schemeClr val="bg2"/>
                </a:solidFill>
              </a:defRPr>
            </a:lvl2pPr>
            <a:lvl3pPr>
              <a:defRPr sz="1050">
                <a:solidFill>
                  <a:schemeClr val="bg2"/>
                </a:solidFill>
              </a:defRPr>
            </a:lvl3pPr>
            <a:lvl4pPr>
              <a:defRPr sz="1050">
                <a:solidFill>
                  <a:schemeClr val="bg2"/>
                </a:solidFill>
              </a:defRPr>
            </a:lvl4pPr>
            <a:lvl5pPr>
              <a:defRPr sz="1050">
                <a:solidFill>
                  <a:schemeClr val="bg2"/>
                </a:solidFill>
              </a:defRPr>
            </a:lvl5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5" name="Content Placeholder 9"/>
          <p:cNvSpPr>
            <a:spLocks noGrp="1"/>
          </p:cNvSpPr>
          <p:nvPr>
            <p:ph sz="quarter" idx="14"/>
          </p:nvPr>
        </p:nvSpPr>
        <p:spPr>
          <a:xfrm>
            <a:off x="357646" y="1248966"/>
            <a:ext cx="2963008" cy="1431132"/>
          </a:xfrm>
          <a:prstGeom prst="rect">
            <a:avLst/>
          </a:prstGeom>
        </p:spPr>
        <p:txBody>
          <a:bodyPr/>
          <a:lstStyle>
            <a:lvl1pPr marL="214313" indent="-214313">
              <a:buFont typeface="Wingdings" panose="05000000000000000000" pitchFamily="2" charset="2"/>
              <a:buChar char="§"/>
              <a:defRPr sz="1350">
                <a:solidFill>
                  <a:schemeClr val="bg2"/>
                </a:solidFill>
              </a:defRPr>
            </a:lvl1pPr>
            <a:lvl2pPr>
              <a:defRPr sz="1200">
                <a:solidFill>
                  <a:schemeClr val="bg2"/>
                </a:solidFill>
              </a:defRPr>
            </a:lvl2pPr>
            <a:lvl3pPr>
              <a:defRPr sz="1050">
                <a:solidFill>
                  <a:schemeClr val="bg2"/>
                </a:solidFill>
              </a:defRPr>
            </a:lvl3pPr>
            <a:lvl4pPr>
              <a:defRPr sz="1050">
                <a:solidFill>
                  <a:schemeClr val="bg2"/>
                </a:solidFill>
              </a:defRPr>
            </a:lvl4pPr>
            <a:lvl5pPr>
              <a:defRPr sz="1050">
                <a:solidFill>
                  <a:schemeClr val="bg2"/>
                </a:solidFill>
              </a:defRPr>
            </a:lvl5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6" name="Content Placeholder 9"/>
          <p:cNvSpPr>
            <a:spLocks noGrp="1"/>
          </p:cNvSpPr>
          <p:nvPr>
            <p:ph sz="quarter" idx="15"/>
          </p:nvPr>
        </p:nvSpPr>
        <p:spPr>
          <a:xfrm>
            <a:off x="351235" y="2895600"/>
            <a:ext cx="2969419" cy="1512094"/>
          </a:xfrm>
          <a:prstGeom prst="rect">
            <a:avLst/>
          </a:prstGeom>
        </p:spPr>
        <p:txBody>
          <a:bodyPr/>
          <a:lstStyle>
            <a:lvl1pPr marL="214313" indent="-214313">
              <a:buFont typeface="Wingdings" panose="05000000000000000000" pitchFamily="2" charset="2"/>
              <a:buChar char="§"/>
              <a:defRPr sz="1350">
                <a:solidFill>
                  <a:schemeClr val="bg2"/>
                </a:solidFill>
              </a:defRPr>
            </a:lvl1pPr>
            <a:lvl2pPr>
              <a:defRPr sz="1200">
                <a:solidFill>
                  <a:schemeClr val="bg2"/>
                </a:solidFill>
              </a:defRPr>
            </a:lvl2pPr>
            <a:lvl3pPr>
              <a:defRPr sz="1050">
                <a:solidFill>
                  <a:schemeClr val="bg2"/>
                </a:solidFill>
              </a:defRPr>
            </a:lvl3pPr>
            <a:lvl4pPr>
              <a:defRPr sz="1050">
                <a:solidFill>
                  <a:schemeClr val="bg2"/>
                </a:solidFill>
              </a:defRPr>
            </a:lvl4pPr>
            <a:lvl5pPr>
              <a:defRPr sz="1050">
                <a:solidFill>
                  <a:schemeClr val="bg2"/>
                </a:solidFill>
              </a:defRPr>
            </a:lvl5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8" name="Picture 7"/>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004377" y="151303"/>
            <a:ext cx="249846" cy="249846"/>
          </a:xfrm>
          <a:prstGeom prst="rect">
            <a:avLst/>
          </a:prstGeom>
        </p:spPr>
      </p:pic>
    </p:spTree>
    <p:extLst>
      <p:ext uri="{BB962C8B-B14F-4D97-AF65-F5344CB8AC3E}">
        <p14:creationId xmlns:p14="http://schemas.microsoft.com/office/powerpoint/2010/main" val="1872001755"/>
      </p:ext>
    </p:extLst>
  </p:cSld>
  <p:clrMapOvr>
    <a:masterClrMapping/>
  </p:clrMapOvr>
  <p:timing>
    <p:tnLst>
      <p:par>
        <p:cTn id="1" dur="indefinite" restart="never" nodeType="tmRoot"/>
      </p:par>
    </p:tnLst>
  </p:timing>
  <p:hf sldNum="0" hdr="0" dt="0"/>
  <p:extLst mod="1">
    <p:ext uri="{DCECCB84-F9BA-43D5-87BE-67443E8EF086}">
      <p15:sldGuideLst xmlns:p15="http://schemas.microsoft.com/office/powerpoint/2012/main">
        <p15:guide id="6" orient="horz" pos="2432">
          <p15:clr>
            <a:srgbClr val="FBAE40"/>
          </p15:clr>
        </p15:guide>
        <p15:guide id="7" orient="horz" pos="2251">
          <p15:clr>
            <a:srgbClr val="FBAE40"/>
          </p15:clr>
        </p15:guide>
        <p15:guide id="8" orient="horz" pos="1049">
          <p15:clr>
            <a:srgbClr val="FBAE40"/>
          </p15:clr>
        </p15:guide>
        <p15:guide id="9" orient="horz" pos="822">
          <p15:clr>
            <a:srgbClr val="FBAE40"/>
          </p15:clr>
        </p15:guide>
        <p15:guide id="10" orient="horz" pos="618">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Head Sub 2L 2R">
    <p:spTree>
      <p:nvGrpSpPr>
        <p:cNvPr id="1" name=""/>
        <p:cNvGrpSpPr/>
        <p:nvPr/>
      </p:nvGrpSpPr>
      <p:grpSpPr>
        <a:xfrm>
          <a:off x="0" y="0"/>
          <a:ext cx="0" cy="0"/>
          <a:chOff x="0" y="0"/>
          <a:chExt cx="0" cy="0"/>
        </a:xfrm>
      </p:grpSpPr>
      <p:sp>
        <p:nvSpPr>
          <p:cNvPr id="7" name="Textplatzhalter 41"/>
          <p:cNvSpPr>
            <a:spLocks noGrp="1"/>
          </p:cNvSpPr>
          <p:nvPr>
            <p:ph type="body" sz="quarter" idx="10" hasCustomPrompt="1"/>
          </p:nvPr>
        </p:nvSpPr>
        <p:spPr>
          <a:xfrm>
            <a:off x="351235" y="276225"/>
            <a:ext cx="6143625" cy="323851"/>
          </a:xfrm>
          <a:prstGeom prst="rect">
            <a:avLst/>
          </a:prstGeom>
        </p:spPr>
        <p:txBody>
          <a:bodyPr lIns="0" tIns="0" rIns="0" bIns="0" anchor="b"/>
          <a:lstStyle>
            <a:lvl1pPr>
              <a:defRPr sz="2250" b="1" i="0" baseline="0">
                <a:solidFill>
                  <a:schemeClr val="bg1"/>
                </a:solidFill>
                <a:latin typeface="+mj-lt"/>
              </a:defRPr>
            </a:lvl1pPr>
          </a:lstStyle>
          <a:p>
            <a:r>
              <a:rPr lang="en-GB" kern="0" noProof="0" dirty="0" smtClean="0"/>
              <a:t>Click to edit heading</a:t>
            </a:r>
            <a:endParaRPr lang="en-GB" kern="0" noProof="0" dirty="0"/>
          </a:p>
        </p:txBody>
      </p:sp>
      <p:sp>
        <p:nvSpPr>
          <p:cNvPr id="9" name="Textfeld 8"/>
          <p:cNvSpPr txBox="1"/>
          <p:nvPr/>
        </p:nvSpPr>
        <p:spPr>
          <a:xfrm>
            <a:off x="6129300" y="188065"/>
            <a:ext cx="432048" cy="207749"/>
          </a:xfrm>
          <a:prstGeom prst="rect">
            <a:avLst/>
          </a:prstGeom>
          <a:noFill/>
        </p:spPr>
        <p:txBody>
          <a:bodyPr wrap="square" rtlCol="0">
            <a:spAutoFit/>
          </a:bodyPr>
          <a:lstStyle/>
          <a:p>
            <a:pPr algn="r"/>
            <a:fld id="{D6C97BB9-D26B-4F3F-916C-41434CAAC734}" type="slidenum">
              <a:rPr lang="de-DE" sz="750" b="0" smtClean="0">
                <a:solidFill>
                  <a:schemeClr val="bg2"/>
                </a:solidFill>
              </a:rPr>
              <a:pPr algn="r"/>
              <a:t>‹#›</a:t>
            </a:fld>
            <a:endParaRPr lang="de-DE" sz="750" b="0" dirty="0">
              <a:solidFill>
                <a:schemeClr val="bg2"/>
              </a:solidFill>
            </a:endParaRPr>
          </a:p>
        </p:txBody>
      </p:sp>
      <p:sp>
        <p:nvSpPr>
          <p:cNvPr id="6" name="Textplatzhalter 3"/>
          <p:cNvSpPr>
            <a:spLocks noGrp="1"/>
          </p:cNvSpPr>
          <p:nvPr>
            <p:ph type="body" sz="quarter" idx="13" hasCustomPrompt="1"/>
          </p:nvPr>
        </p:nvSpPr>
        <p:spPr>
          <a:xfrm>
            <a:off x="351235" y="735806"/>
            <a:ext cx="6155531" cy="242888"/>
          </a:xfrm>
          <a:prstGeom prst="rect">
            <a:avLst/>
          </a:prstGeom>
        </p:spPr>
        <p:txBody>
          <a:bodyPr lIns="0" tIns="0" rIns="0" bIns="0" anchor="b"/>
          <a:lstStyle>
            <a:lvl1pPr>
              <a:defRPr sz="1350" b="1" i="0" baseline="0">
                <a:solidFill>
                  <a:schemeClr val="tx1"/>
                </a:solidFill>
              </a:defRPr>
            </a:lvl1pPr>
          </a:lstStyle>
          <a:p>
            <a:pPr lvl="0"/>
            <a:r>
              <a:rPr lang="en-GB" noProof="0" dirty="0" smtClean="0"/>
              <a:t>Click to edit subline</a:t>
            </a:r>
            <a:endParaRPr lang="en-GB" noProof="0" dirty="0"/>
          </a:p>
        </p:txBody>
      </p:sp>
      <p:sp>
        <p:nvSpPr>
          <p:cNvPr id="12" name="Content Placeholder 9"/>
          <p:cNvSpPr>
            <a:spLocks noGrp="1"/>
          </p:cNvSpPr>
          <p:nvPr>
            <p:ph sz="quarter" idx="12"/>
          </p:nvPr>
        </p:nvSpPr>
        <p:spPr>
          <a:xfrm>
            <a:off x="3537348" y="1248966"/>
            <a:ext cx="2957513" cy="1431132"/>
          </a:xfrm>
          <a:prstGeom prst="rect">
            <a:avLst/>
          </a:prstGeom>
        </p:spPr>
        <p:txBody>
          <a:bodyPr/>
          <a:lstStyle>
            <a:lvl1pPr marL="214313" indent="-214313">
              <a:buFont typeface="Wingdings" panose="05000000000000000000" pitchFamily="2" charset="2"/>
              <a:buChar char="§"/>
              <a:defRPr sz="1350">
                <a:solidFill>
                  <a:schemeClr val="bg2"/>
                </a:solidFill>
              </a:defRPr>
            </a:lvl1pPr>
            <a:lvl2pPr>
              <a:defRPr sz="1200">
                <a:solidFill>
                  <a:schemeClr val="bg2"/>
                </a:solidFill>
              </a:defRPr>
            </a:lvl2pPr>
            <a:lvl3pPr>
              <a:defRPr sz="1050">
                <a:solidFill>
                  <a:schemeClr val="bg2"/>
                </a:solidFill>
              </a:defRPr>
            </a:lvl3pPr>
            <a:lvl4pPr>
              <a:defRPr sz="1050">
                <a:solidFill>
                  <a:schemeClr val="bg2"/>
                </a:solidFill>
              </a:defRPr>
            </a:lvl4pPr>
            <a:lvl5pPr>
              <a:defRPr sz="1050">
                <a:solidFill>
                  <a:schemeClr val="bg2"/>
                </a:solidFill>
              </a:defRPr>
            </a:lvl5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1" name="Content Placeholder 9"/>
          <p:cNvSpPr>
            <a:spLocks noGrp="1"/>
          </p:cNvSpPr>
          <p:nvPr>
            <p:ph sz="quarter" idx="14"/>
          </p:nvPr>
        </p:nvSpPr>
        <p:spPr>
          <a:xfrm>
            <a:off x="355751" y="1248967"/>
            <a:ext cx="2969419" cy="1431131"/>
          </a:xfrm>
          <a:prstGeom prst="rect">
            <a:avLst/>
          </a:prstGeom>
        </p:spPr>
        <p:txBody>
          <a:bodyPr/>
          <a:lstStyle>
            <a:lvl1pPr marL="214313" indent="-214313">
              <a:buFont typeface="Wingdings" panose="05000000000000000000" pitchFamily="2" charset="2"/>
              <a:buChar char="§"/>
              <a:defRPr sz="1350">
                <a:solidFill>
                  <a:schemeClr val="bg2"/>
                </a:solidFill>
              </a:defRPr>
            </a:lvl1pPr>
            <a:lvl2pPr>
              <a:defRPr sz="1200">
                <a:solidFill>
                  <a:schemeClr val="bg2"/>
                </a:solidFill>
              </a:defRPr>
            </a:lvl2pPr>
            <a:lvl3pPr>
              <a:defRPr sz="1050">
                <a:solidFill>
                  <a:schemeClr val="bg2"/>
                </a:solidFill>
              </a:defRPr>
            </a:lvl3pPr>
            <a:lvl4pPr>
              <a:defRPr sz="1050">
                <a:solidFill>
                  <a:schemeClr val="bg2"/>
                </a:solidFill>
              </a:defRPr>
            </a:lvl4pPr>
            <a:lvl5pPr>
              <a:defRPr sz="1050">
                <a:solidFill>
                  <a:schemeClr val="bg2"/>
                </a:solidFill>
              </a:defRPr>
            </a:lvl5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5" name="Content Placeholder 9"/>
          <p:cNvSpPr>
            <a:spLocks noGrp="1"/>
          </p:cNvSpPr>
          <p:nvPr>
            <p:ph sz="quarter" idx="15"/>
          </p:nvPr>
        </p:nvSpPr>
        <p:spPr>
          <a:xfrm>
            <a:off x="355751" y="2895786"/>
            <a:ext cx="2964903" cy="1511908"/>
          </a:xfrm>
          <a:prstGeom prst="rect">
            <a:avLst/>
          </a:prstGeom>
        </p:spPr>
        <p:txBody>
          <a:bodyPr/>
          <a:lstStyle>
            <a:lvl1pPr marL="214313" indent="-214313">
              <a:buFont typeface="Wingdings" panose="05000000000000000000" pitchFamily="2" charset="2"/>
              <a:buChar char="§"/>
              <a:defRPr sz="1350">
                <a:solidFill>
                  <a:schemeClr val="bg2"/>
                </a:solidFill>
              </a:defRPr>
            </a:lvl1pPr>
            <a:lvl2pPr>
              <a:defRPr sz="1200">
                <a:solidFill>
                  <a:schemeClr val="bg2"/>
                </a:solidFill>
              </a:defRPr>
            </a:lvl2pPr>
            <a:lvl3pPr>
              <a:defRPr sz="1050">
                <a:solidFill>
                  <a:schemeClr val="bg2"/>
                </a:solidFill>
              </a:defRPr>
            </a:lvl3pPr>
            <a:lvl4pPr>
              <a:defRPr sz="1050">
                <a:solidFill>
                  <a:schemeClr val="bg2"/>
                </a:solidFill>
              </a:defRPr>
            </a:lvl4pPr>
            <a:lvl5pPr>
              <a:defRPr sz="1050">
                <a:solidFill>
                  <a:schemeClr val="bg2"/>
                </a:solidFill>
              </a:defRPr>
            </a:lvl5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6" name="Content Placeholder 9"/>
          <p:cNvSpPr>
            <a:spLocks noGrp="1"/>
          </p:cNvSpPr>
          <p:nvPr>
            <p:ph sz="quarter" idx="16"/>
          </p:nvPr>
        </p:nvSpPr>
        <p:spPr>
          <a:xfrm>
            <a:off x="3537348" y="2895786"/>
            <a:ext cx="2969419" cy="1511908"/>
          </a:xfrm>
          <a:prstGeom prst="rect">
            <a:avLst/>
          </a:prstGeom>
        </p:spPr>
        <p:txBody>
          <a:bodyPr/>
          <a:lstStyle>
            <a:lvl1pPr marL="214313" indent="-214313">
              <a:buFont typeface="Wingdings" panose="05000000000000000000" pitchFamily="2" charset="2"/>
              <a:buChar char="§"/>
              <a:defRPr sz="1350">
                <a:solidFill>
                  <a:schemeClr val="bg2"/>
                </a:solidFill>
              </a:defRPr>
            </a:lvl1pPr>
            <a:lvl2pPr>
              <a:defRPr sz="1200">
                <a:solidFill>
                  <a:schemeClr val="bg2"/>
                </a:solidFill>
              </a:defRPr>
            </a:lvl2pPr>
            <a:lvl3pPr>
              <a:defRPr sz="1050">
                <a:solidFill>
                  <a:schemeClr val="bg2"/>
                </a:solidFill>
              </a:defRPr>
            </a:lvl3pPr>
            <a:lvl4pPr>
              <a:defRPr sz="1050">
                <a:solidFill>
                  <a:schemeClr val="bg2"/>
                </a:solidFill>
              </a:defRPr>
            </a:lvl4pPr>
            <a:lvl5pPr>
              <a:defRPr sz="1050">
                <a:solidFill>
                  <a:schemeClr val="bg2"/>
                </a:solidFill>
              </a:defRPr>
            </a:lvl5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10" name="Picture 9"/>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004377" y="151303"/>
            <a:ext cx="249846" cy="249846"/>
          </a:xfrm>
          <a:prstGeom prst="rect">
            <a:avLst/>
          </a:prstGeom>
        </p:spPr>
      </p:pic>
    </p:spTree>
    <p:extLst>
      <p:ext uri="{BB962C8B-B14F-4D97-AF65-F5344CB8AC3E}">
        <p14:creationId xmlns:p14="http://schemas.microsoft.com/office/powerpoint/2010/main" val="1307835723"/>
      </p:ext>
    </p:extLst>
  </p:cSld>
  <p:clrMapOvr>
    <a:masterClrMapping/>
  </p:clrMapOvr>
  <p:timing>
    <p:tnLst>
      <p:par>
        <p:cTn id="1" dur="indefinite" restart="never" nodeType="tmRoot"/>
      </p:par>
    </p:tnLst>
  </p:timing>
  <p:hf sldNum="0" hdr="0" dt="0"/>
  <p:extLst mod="1">
    <p:ext uri="{DCECCB84-F9BA-43D5-87BE-67443E8EF086}">
      <p15:sldGuideLst xmlns:p15="http://schemas.microsoft.com/office/powerpoint/2012/main">
        <p15:guide id="6" orient="horz" pos="618">
          <p15:clr>
            <a:srgbClr val="FBAE40"/>
          </p15:clr>
        </p15:guide>
        <p15:guide id="7" orient="horz" pos="822">
          <p15:clr>
            <a:srgbClr val="FBAE40"/>
          </p15:clr>
        </p15:guide>
        <p15:guide id="8" orient="horz" pos="1049">
          <p15:clr>
            <a:srgbClr val="FBAE40"/>
          </p15:clr>
        </p15:guide>
        <p15:guide id="9" orient="horz" pos="2251">
          <p15:clr>
            <a:srgbClr val="FBAE40"/>
          </p15:clr>
        </p15:guide>
        <p15:guide id="10" orient="horz" pos="2432">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Head Sub 1T 1B">
    <p:spTree>
      <p:nvGrpSpPr>
        <p:cNvPr id="1" name=""/>
        <p:cNvGrpSpPr/>
        <p:nvPr/>
      </p:nvGrpSpPr>
      <p:grpSpPr>
        <a:xfrm>
          <a:off x="0" y="0"/>
          <a:ext cx="0" cy="0"/>
          <a:chOff x="0" y="0"/>
          <a:chExt cx="0" cy="0"/>
        </a:xfrm>
      </p:grpSpPr>
      <p:sp>
        <p:nvSpPr>
          <p:cNvPr id="7" name="Textplatzhalter 41"/>
          <p:cNvSpPr>
            <a:spLocks noGrp="1"/>
          </p:cNvSpPr>
          <p:nvPr>
            <p:ph type="body" sz="quarter" idx="10" hasCustomPrompt="1"/>
          </p:nvPr>
        </p:nvSpPr>
        <p:spPr>
          <a:xfrm>
            <a:off x="351235" y="276226"/>
            <a:ext cx="6143625" cy="323850"/>
          </a:xfrm>
          <a:prstGeom prst="rect">
            <a:avLst/>
          </a:prstGeom>
        </p:spPr>
        <p:txBody>
          <a:bodyPr lIns="0" tIns="0" rIns="0" bIns="0" anchor="b"/>
          <a:lstStyle>
            <a:lvl1pPr>
              <a:defRPr sz="2250" b="1" i="0" baseline="0">
                <a:solidFill>
                  <a:schemeClr val="bg1"/>
                </a:solidFill>
                <a:latin typeface="+mj-lt"/>
              </a:defRPr>
            </a:lvl1pPr>
          </a:lstStyle>
          <a:p>
            <a:r>
              <a:rPr lang="en-GB" kern="0" noProof="0" dirty="0" smtClean="0"/>
              <a:t>Click to edit heading</a:t>
            </a:r>
            <a:endParaRPr lang="en-GB" kern="0" noProof="0" dirty="0"/>
          </a:p>
        </p:txBody>
      </p:sp>
      <p:sp>
        <p:nvSpPr>
          <p:cNvPr id="9" name="Textfeld 8"/>
          <p:cNvSpPr txBox="1"/>
          <p:nvPr/>
        </p:nvSpPr>
        <p:spPr>
          <a:xfrm>
            <a:off x="6129300" y="188065"/>
            <a:ext cx="432048" cy="207749"/>
          </a:xfrm>
          <a:prstGeom prst="rect">
            <a:avLst/>
          </a:prstGeom>
          <a:noFill/>
        </p:spPr>
        <p:txBody>
          <a:bodyPr wrap="square" rtlCol="0">
            <a:spAutoFit/>
          </a:bodyPr>
          <a:lstStyle/>
          <a:p>
            <a:pPr algn="r"/>
            <a:fld id="{D6C97BB9-D26B-4F3F-916C-41434CAAC734}" type="slidenum">
              <a:rPr lang="de-DE" sz="750" b="0" smtClean="0">
                <a:solidFill>
                  <a:schemeClr val="bg2"/>
                </a:solidFill>
              </a:rPr>
              <a:pPr algn="r"/>
              <a:t>‹#›</a:t>
            </a:fld>
            <a:endParaRPr lang="de-DE" sz="750" b="0" dirty="0">
              <a:solidFill>
                <a:schemeClr val="bg2"/>
              </a:solidFill>
            </a:endParaRPr>
          </a:p>
        </p:txBody>
      </p:sp>
      <p:sp>
        <p:nvSpPr>
          <p:cNvPr id="6" name="Textplatzhalter 3"/>
          <p:cNvSpPr>
            <a:spLocks noGrp="1"/>
          </p:cNvSpPr>
          <p:nvPr>
            <p:ph type="body" sz="quarter" idx="13" hasCustomPrompt="1"/>
          </p:nvPr>
        </p:nvSpPr>
        <p:spPr>
          <a:xfrm>
            <a:off x="351235" y="735806"/>
            <a:ext cx="6155531" cy="242888"/>
          </a:xfrm>
          <a:prstGeom prst="rect">
            <a:avLst/>
          </a:prstGeom>
        </p:spPr>
        <p:txBody>
          <a:bodyPr lIns="0" tIns="0" rIns="0" bIns="0" anchor="b"/>
          <a:lstStyle>
            <a:lvl1pPr>
              <a:defRPr sz="1350" b="1" i="0" baseline="0">
                <a:solidFill>
                  <a:schemeClr val="tx1"/>
                </a:solidFill>
              </a:defRPr>
            </a:lvl1pPr>
          </a:lstStyle>
          <a:p>
            <a:pPr lvl="0"/>
            <a:r>
              <a:rPr lang="en-GB" noProof="0" dirty="0" smtClean="0"/>
              <a:t>Click to edit subline</a:t>
            </a:r>
            <a:endParaRPr lang="en-GB" noProof="0" dirty="0"/>
          </a:p>
        </p:txBody>
      </p:sp>
      <p:sp>
        <p:nvSpPr>
          <p:cNvPr id="11" name="Content Placeholder 9"/>
          <p:cNvSpPr>
            <a:spLocks noGrp="1"/>
          </p:cNvSpPr>
          <p:nvPr>
            <p:ph sz="quarter" idx="14"/>
          </p:nvPr>
        </p:nvSpPr>
        <p:spPr>
          <a:xfrm>
            <a:off x="355750" y="1248967"/>
            <a:ext cx="6151016" cy="1431131"/>
          </a:xfrm>
          <a:prstGeom prst="rect">
            <a:avLst/>
          </a:prstGeom>
        </p:spPr>
        <p:txBody>
          <a:bodyPr/>
          <a:lstStyle>
            <a:lvl1pPr marL="214313" indent="-214313">
              <a:buFont typeface="Wingdings" panose="05000000000000000000" pitchFamily="2" charset="2"/>
              <a:buChar char="§"/>
              <a:defRPr sz="1350">
                <a:solidFill>
                  <a:schemeClr val="bg2"/>
                </a:solidFill>
              </a:defRPr>
            </a:lvl1pPr>
            <a:lvl2pPr>
              <a:defRPr sz="1200">
                <a:solidFill>
                  <a:schemeClr val="bg2"/>
                </a:solidFill>
              </a:defRPr>
            </a:lvl2pPr>
            <a:lvl3pPr>
              <a:defRPr sz="1050">
                <a:solidFill>
                  <a:schemeClr val="bg2"/>
                </a:solidFill>
              </a:defRPr>
            </a:lvl3pPr>
            <a:lvl4pPr>
              <a:defRPr sz="1050">
                <a:solidFill>
                  <a:schemeClr val="bg2"/>
                </a:solidFill>
              </a:defRPr>
            </a:lvl4pPr>
            <a:lvl5pPr>
              <a:defRPr sz="1050">
                <a:solidFill>
                  <a:schemeClr val="bg2"/>
                </a:solidFill>
              </a:defRPr>
            </a:lvl5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5" name="Content Placeholder 9"/>
          <p:cNvSpPr>
            <a:spLocks noGrp="1"/>
          </p:cNvSpPr>
          <p:nvPr>
            <p:ph sz="quarter" idx="15"/>
          </p:nvPr>
        </p:nvSpPr>
        <p:spPr>
          <a:xfrm>
            <a:off x="355751" y="2895600"/>
            <a:ext cx="6151015" cy="1512094"/>
          </a:xfrm>
          <a:prstGeom prst="rect">
            <a:avLst/>
          </a:prstGeom>
        </p:spPr>
        <p:txBody>
          <a:bodyPr/>
          <a:lstStyle>
            <a:lvl1pPr marL="214313" indent="-214313">
              <a:buFont typeface="Wingdings" panose="05000000000000000000" pitchFamily="2" charset="2"/>
              <a:buChar char="§"/>
              <a:defRPr sz="1350">
                <a:solidFill>
                  <a:schemeClr val="bg2"/>
                </a:solidFill>
              </a:defRPr>
            </a:lvl1pPr>
            <a:lvl2pPr>
              <a:defRPr sz="1200">
                <a:solidFill>
                  <a:schemeClr val="bg2"/>
                </a:solidFill>
              </a:defRPr>
            </a:lvl2pPr>
            <a:lvl3pPr>
              <a:defRPr sz="1050">
                <a:solidFill>
                  <a:schemeClr val="bg2"/>
                </a:solidFill>
              </a:defRPr>
            </a:lvl3pPr>
            <a:lvl4pPr>
              <a:defRPr sz="1050">
                <a:solidFill>
                  <a:schemeClr val="bg2"/>
                </a:solidFill>
              </a:defRPr>
            </a:lvl4pPr>
            <a:lvl5pPr>
              <a:defRPr sz="1050">
                <a:solidFill>
                  <a:schemeClr val="bg2"/>
                </a:solidFill>
              </a:defRPr>
            </a:lvl5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8" name="Picture 7"/>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004377" y="151303"/>
            <a:ext cx="249846" cy="249846"/>
          </a:xfrm>
          <a:prstGeom prst="rect">
            <a:avLst/>
          </a:prstGeom>
        </p:spPr>
      </p:pic>
    </p:spTree>
    <p:extLst>
      <p:ext uri="{BB962C8B-B14F-4D97-AF65-F5344CB8AC3E}">
        <p14:creationId xmlns:p14="http://schemas.microsoft.com/office/powerpoint/2010/main" val="1560749397"/>
      </p:ext>
    </p:extLst>
  </p:cSld>
  <p:clrMapOvr>
    <a:masterClrMapping/>
  </p:clrMapOvr>
  <p:timing>
    <p:tnLst>
      <p:par>
        <p:cTn id="1" dur="indefinite" restart="never" nodeType="tmRoot"/>
      </p:par>
    </p:tnLst>
  </p:timing>
  <p:hf sldNum="0" hdr="0" dt="0"/>
  <p:extLst mod="1">
    <p:ext uri="{DCECCB84-F9BA-43D5-87BE-67443E8EF086}">
      <p15:sldGuideLst xmlns:p15="http://schemas.microsoft.com/office/powerpoint/2012/main">
        <p15:guide id="6" orient="horz" pos="618">
          <p15:clr>
            <a:srgbClr val="FBAE40"/>
          </p15:clr>
        </p15:guide>
        <p15:guide id="7" orient="horz" pos="822">
          <p15:clr>
            <a:srgbClr val="FBAE40"/>
          </p15:clr>
        </p15:guide>
        <p15:guide id="8" orient="horz" pos="1049">
          <p15:clr>
            <a:srgbClr val="FBAE40"/>
          </p15:clr>
        </p15:guide>
        <p15:guide id="9" orient="horz" pos="2432">
          <p15:clr>
            <a:srgbClr val="FBAE40"/>
          </p15:clr>
        </p15:guide>
        <p15:guide id="10" orient="horz" pos="2251">
          <p15:clr>
            <a:srgbClr val="FBAE40"/>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Head Sub 2T 1B">
    <p:spTree>
      <p:nvGrpSpPr>
        <p:cNvPr id="1" name=""/>
        <p:cNvGrpSpPr/>
        <p:nvPr/>
      </p:nvGrpSpPr>
      <p:grpSpPr>
        <a:xfrm>
          <a:off x="0" y="0"/>
          <a:ext cx="0" cy="0"/>
          <a:chOff x="0" y="0"/>
          <a:chExt cx="0" cy="0"/>
        </a:xfrm>
      </p:grpSpPr>
      <p:sp>
        <p:nvSpPr>
          <p:cNvPr id="7" name="Textplatzhalter 41"/>
          <p:cNvSpPr>
            <a:spLocks noGrp="1"/>
          </p:cNvSpPr>
          <p:nvPr>
            <p:ph type="body" sz="quarter" idx="10" hasCustomPrompt="1"/>
          </p:nvPr>
        </p:nvSpPr>
        <p:spPr>
          <a:xfrm>
            <a:off x="351235" y="276226"/>
            <a:ext cx="6143625" cy="323850"/>
          </a:xfrm>
          <a:prstGeom prst="rect">
            <a:avLst/>
          </a:prstGeom>
        </p:spPr>
        <p:txBody>
          <a:bodyPr lIns="0" tIns="0" rIns="0" bIns="0" anchor="b"/>
          <a:lstStyle>
            <a:lvl1pPr>
              <a:defRPr sz="2250" b="1" i="0" baseline="0">
                <a:solidFill>
                  <a:schemeClr val="bg1"/>
                </a:solidFill>
                <a:latin typeface="+mj-lt"/>
              </a:defRPr>
            </a:lvl1pPr>
          </a:lstStyle>
          <a:p>
            <a:r>
              <a:rPr lang="en-GB" kern="0" noProof="0" dirty="0" smtClean="0"/>
              <a:t>Click to edit heading</a:t>
            </a:r>
            <a:endParaRPr lang="en-GB" kern="0" noProof="0" dirty="0"/>
          </a:p>
        </p:txBody>
      </p:sp>
      <p:sp>
        <p:nvSpPr>
          <p:cNvPr id="9" name="Textfeld 8"/>
          <p:cNvSpPr txBox="1"/>
          <p:nvPr/>
        </p:nvSpPr>
        <p:spPr>
          <a:xfrm>
            <a:off x="6129300" y="188065"/>
            <a:ext cx="432048" cy="207749"/>
          </a:xfrm>
          <a:prstGeom prst="rect">
            <a:avLst/>
          </a:prstGeom>
          <a:noFill/>
        </p:spPr>
        <p:txBody>
          <a:bodyPr wrap="square" rtlCol="0">
            <a:spAutoFit/>
          </a:bodyPr>
          <a:lstStyle/>
          <a:p>
            <a:pPr algn="r"/>
            <a:fld id="{D6C97BB9-D26B-4F3F-916C-41434CAAC734}" type="slidenum">
              <a:rPr lang="de-DE" sz="750" b="0" smtClean="0">
                <a:solidFill>
                  <a:schemeClr val="bg2"/>
                </a:solidFill>
              </a:rPr>
              <a:pPr algn="r"/>
              <a:t>‹#›</a:t>
            </a:fld>
            <a:endParaRPr lang="de-DE" sz="750" b="0" dirty="0">
              <a:solidFill>
                <a:schemeClr val="bg2"/>
              </a:solidFill>
            </a:endParaRPr>
          </a:p>
        </p:txBody>
      </p:sp>
      <p:sp>
        <p:nvSpPr>
          <p:cNvPr id="6" name="Textplatzhalter 3"/>
          <p:cNvSpPr>
            <a:spLocks noGrp="1"/>
          </p:cNvSpPr>
          <p:nvPr>
            <p:ph type="body" sz="quarter" idx="13" hasCustomPrompt="1"/>
          </p:nvPr>
        </p:nvSpPr>
        <p:spPr>
          <a:xfrm>
            <a:off x="351235" y="735806"/>
            <a:ext cx="6155531" cy="242888"/>
          </a:xfrm>
          <a:prstGeom prst="rect">
            <a:avLst/>
          </a:prstGeom>
        </p:spPr>
        <p:txBody>
          <a:bodyPr lIns="0" tIns="0" rIns="0" bIns="0" anchor="b"/>
          <a:lstStyle>
            <a:lvl1pPr>
              <a:defRPr sz="1350" b="1" i="0" baseline="0">
                <a:solidFill>
                  <a:schemeClr val="tx1"/>
                </a:solidFill>
              </a:defRPr>
            </a:lvl1pPr>
          </a:lstStyle>
          <a:p>
            <a:pPr lvl="0"/>
            <a:r>
              <a:rPr lang="en-GB" noProof="0" dirty="0" smtClean="0"/>
              <a:t>Click to edit subline</a:t>
            </a:r>
            <a:endParaRPr lang="en-GB" noProof="0" dirty="0"/>
          </a:p>
        </p:txBody>
      </p:sp>
      <p:sp>
        <p:nvSpPr>
          <p:cNvPr id="11" name="Content Placeholder 9"/>
          <p:cNvSpPr>
            <a:spLocks noGrp="1"/>
          </p:cNvSpPr>
          <p:nvPr>
            <p:ph sz="quarter" idx="15"/>
          </p:nvPr>
        </p:nvSpPr>
        <p:spPr>
          <a:xfrm>
            <a:off x="355751" y="2895600"/>
            <a:ext cx="6151015" cy="1512094"/>
          </a:xfrm>
          <a:prstGeom prst="rect">
            <a:avLst/>
          </a:prstGeom>
        </p:spPr>
        <p:txBody>
          <a:bodyPr/>
          <a:lstStyle>
            <a:lvl1pPr marL="214313" indent="-214313">
              <a:buFont typeface="Wingdings" panose="05000000000000000000" pitchFamily="2" charset="2"/>
              <a:buChar char="§"/>
              <a:defRPr sz="1350">
                <a:solidFill>
                  <a:schemeClr val="bg2"/>
                </a:solidFill>
              </a:defRPr>
            </a:lvl1pPr>
            <a:lvl2pPr>
              <a:defRPr sz="1200">
                <a:solidFill>
                  <a:schemeClr val="bg2"/>
                </a:solidFill>
              </a:defRPr>
            </a:lvl2pPr>
            <a:lvl3pPr>
              <a:defRPr sz="1050">
                <a:solidFill>
                  <a:schemeClr val="bg2"/>
                </a:solidFill>
              </a:defRPr>
            </a:lvl3pPr>
            <a:lvl4pPr>
              <a:defRPr sz="1050">
                <a:solidFill>
                  <a:schemeClr val="bg2"/>
                </a:solidFill>
              </a:defRPr>
            </a:lvl4pPr>
            <a:lvl5pPr>
              <a:defRPr sz="1050">
                <a:solidFill>
                  <a:schemeClr val="bg2"/>
                </a:solidFill>
              </a:defRPr>
            </a:lvl5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5" name="Content Placeholder 9"/>
          <p:cNvSpPr>
            <a:spLocks noGrp="1"/>
          </p:cNvSpPr>
          <p:nvPr>
            <p:ph sz="quarter" idx="12"/>
          </p:nvPr>
        </p:nvSpPr>
        <p:spPr>
          <a:xfrm>
            <a:off x="3537348" y="1248967"/>
            <a:ext cx="2957513" cy="1431131"/>
          </a:xfrm>
          <a:prstGeom prst="rect">
            <a:avLst/>
          </a:prstGeom>
        </p:spPr>
        <p:txBody>
          <a:bodyPr/>
          <a:lstStyle>
            <a:lvl1pPr marL="214313" indent="-214313">
              <a:buFont typeface="Wingdings" panose="05000000000000000000" pitchFamily="2" charset="2"/>
              <a:buChar char="§"/>
              <a:defRPr sz="1350">
                <a:solidFill>
                  <a:schemeClr val="bg2"/>
                </a:solidFill>
              </a:defRPr>
            </a:lvl1pPr>
            <a:lvl2pPr>
              <a:defRPr sz="1200">
                <a:solidFill>
                  <a:schemeClr val="bg2"/>
                </a:solidFill>
              </a:defRPr>
            </a:lvl2pPr>
            <a:lvl3pPr>
              <a:defRPr sz="1050">
                <a:solidFill>
                  <a:schemeClr val="bg2"/>
                </a:solidFill>
              </a:defRPr>
            </a:lvl3pPr>
            <a:lvl4pPr>
              <a:defRPr sz="1050">
                <a:solidFill>
                  <a:schemeClr val="bg2"/>
                </a:solidFill>
              </a:defRPr>
            </a:lvl4pPr>
            <a:lvl5pPr>
              <a:defRPr sz="1050">
                <a:solidFill>
                  <a:schemeClr val="bg2"/>
                </a:solidFill>
              </a:defRPr>
            </a:lvl5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6" name="Content Placeholder 9"/>
          <p:cNvSpPr>
            <a:spLocks noGrp="1"/>
          </p:cNvSpPr>
          <p:nvPr>
            <p:ph sz="quarter" idx="14"/>
          </p:nvPr>
        </p:nvSpPr>
        <p:spPr>
          <a:xfrm>
            <a:off x="355751" y="1248967"/>
            <a:ext cx="2969419" cy="1431131"/>
          </a:xfrm>
          <a:prstGeom prst="rect">
            <a:avLst/>
          </a:prstGeom>
        </p:spPr>
        <p:txBody>
          <a:bodyPr/>
          <a:lstStyle>
            <a:lvl1pPr marL="214313" indent="-214313">
              <a:buFont typeface="Wingdings" panose="05000000000000000000" pitchFamily="2" charset="2"/>
              <a:buChar char="§"/>
              <a:defRPr sz="1350">
                <a:solidFill>
                  <a:schemeClr val="bg2"/>
                </a:solidFill>
              </a:defRPr>
            </a:lvl1pPr>
            <a:lvl2pPr>
              <a:defRPr sz="1200">
                <a:solidFill>
                  <a:schemeClr val="bg2"/>
                </a:solidFill>
              </a:defRPr>
            </a:lvl2pPr>
            <a:lvl3pPr>
              <a:defRPr sz="1050">
                <a:solidFill>
                  <a:schemeClr val="bg2"/>
                </a:solidFill>
              </a:defRPr>
            </a:lvl3pPr>
            <a:lvl4pPr>
              <a:defRPr sz="1050">
                <a:solidFill>
                  <a:schemeClr val="bg2"/>
                </a:solidFill>
              </a:defRPr>
            </a:lvl4pPr>
            <a:lvl5pPr>
              <a:defRPr sz="1050">
                <a:solidFill>
                  <a:schemeClr val="bg2"/>
                </a:solidFill>
              </a:defRPr>
            </a:lvl5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8" name="Picture 7"/>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004377" y="151303"/>
            <a:ext cx="249846" cy="249846"/>
          </a:xfrm>
          <a:prstGeom prst="rect">
            <a:avLst/>
          </a:prstGeom>
        </p:spPr>
      </p:pic>
    </p:spTree>
    <p:extLst>
      <p:ext uri="{BB962C8B-B14F-4D97-AF65-F5344CB8AC3E}">
        <p14:creationId xmlns:p14="http://schemas.microsoft.com/office/powerpoint/2010/main" val="2005330472"/>
      </p:ext>
    </p:extLst>
  </p:cSld>
  <p:clrMapOvr>
    <a:masterClrMapping/>
  </p:clrMapOvr>
  <p:timing>
    <p:tnLst>
      <p:par>
        <p:cTn id="1" dur="indefinite" restart="never" nodeType="tmRoot"/>
      </p:par>
    </p:tnLst>
  </p:timing>
  <p:hf sldNum="0" hdr="0" dt="0"/>
  <p:extLst mod="1">
    <p:ext uri="{DCECCB84-F9BA-43D5-87BE-67443E8EF086}">
      <p15:sldGuideLst xmlns:p15="http://schemas.microsoft.com/office/powerpoint/2012/main">
        <p15:guide id="6" orient="horz" pos="618">
          <p15:clr>
            <a:srgbClr val="FBAE40"/>
          </p15:clr>
        </p15:guide>
        <p15:guide id="7" orient="horz" pos="845">
          <p15:clr>
            <a:srgbClr val="FBAE40"/>
          </p15:clr>
        </p15:guide>
        <p15:guide id="8" orient="horz" pos="1049">
          <p15:clr>
            <a:srgbClr val="FBAE40"/>
          </p15:clr>
        </p15:guide>
        <p15:guide id="9" orient="horz" pos="2251">
          <p15:clr>
            <a:srgbClr val="FBAE40"/>
          </p15:clr>
        </p15:guide>
        <p15:guide id="10" orient="horz" pos="2432">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p:cSld name="Title open">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4" name="Title 1"/>
          <p:cNvSpPr>
            <a:spLocks noGrp="1"/>
          </p:cNvSpPr>
          <p:nvPr>
            <p:ph type="ctrTitle" hasCustomPrompt="1"/>
          </p:nvPr>
        </p:nvSpPr>
        <p:spPr>
          <a:xfrm>
            <a:off x="351235" y="3489852"/>
            <a:ext cx="6143625" cy="325785"/>
          </a:xfrm>
          <a:prstGeom prst="rect">
            <a:avLst/>
          </a:prstGeom>
        </p:spPr>
        <p:txBody>
          <a:bodyPr lIns="0" tIns="0" rIns="0" bIns="0" anchor="ctr" anchorCtr="0"/>
          <a:lstStyle>
            <a:lvl1pPr algn="l">
              <a:defRPr sz="2700" baseline="0">
                <a:solidFill>
                  <a:schemeClr val="bg1"/>
                </a:solidFill>
              </a:defRPr>
            </a:lvl1pPr>
          </a:lstStyle>
          <a:p>
            <a:r>
              <a:rPr lang="en-GB" noProof="0" dirty="0" smtClean="0"/>
              <a:t>Click to edit Master title style</a:t>
            </a:r>
            <a:endParaRPr lang="en-GB" noProof="0" dirty="0"/>
          </a:p>
        </p:txBody>
      </p:sp>
      <p:sp>
        <p:nvSpPr>
          <p:cNvPr id="15" name="Subtitle 2"/>
          <p:cNvSpPr>
            <a:spLocks noGrp="1"/>
          </p:cNvSpPr>
          <p:nvPr>
            <p:ph type="subTitle" idx="1" hasCustomPrompt="1"/>
          </p:nvPr>
        </p:nvSpPr>
        <p:spPr>
          <a:xfrm>
            <a:off x="351235" y="3921900"/>
            <a:ext cx="6143625" cy="216024"/>
          </a:xfrm>
          <a:prstGeom prst="rect">
            <a:avLst/>
          </a:prstGeom>
        </p:spPr>
        <p:txBody>
          <a:bodyPr lIns="0" tIns="0" rIns="0" bIns="0" anchor="ctr" anchorCtr="0"/>
          <a:lstStyle>
            <a:lvl1pPr marL="0" indent="0" algn="l">
              <a:buNone/>
              <a:defRPr sz="1350" baseline="0">
                <a:solidFill>
                  <a:schemeClr val="bg2"/>
                </a:solidFill>
              </a:defRPr>
            </a:lvl1pPr>
            <a:lvl2pPr marL="342900" indent="0" algn="ctr">
              <a:buNone/>
              <a:defRPr/>
            </a:lvl2pPr>
            <a:lvl3pPr marL="685800" indent="0" algn="ctr">
              <a:buNone/>
              <a:defRPr/>
            </a:lvl3pPr>
            <a:lvl4pPr marL="1028700" indent="0" algn="ctr">
              <a:buNone/>
              <a:defRPr/>
            </a:lvl4pPr>
            <a:lvl5pPr marL="1371600" indent="0" algn="ctr">
              <a:buNone/>
              <a:defRPr/>
            </a:lvl5pPr>
            <a:lvl6pPr marL="1714500" indent="0" algn="ctr">
              <a:buNone/>
              <a:defRPr/>
            </a:lvl6pPr>
            <a:lvl7pPr marL="2057400" indent="0" algn="ctr">
              <a:buNone/>
              <a:defRPr/>
            </a:lvl7pPr>
            <a:lvl8pPr marL="2400300" indent="0" algn="ctr">
              <a:buNone/>
              <a:defRPr/>
            </a:lvl8pPr>
            <a:lvl9pPr marL="2743200" indent="0" algn="ctr">
              <a:buNone/>
              <a:defRPr/>
            </a:lvl9pPr>
          </a:lstStyle>
          <a:p>
            <a:r>
              <a:rPr lang="en-GB" noProof="0" dirty="0" smtClean="0"/>
              <a:t>Click to edit Master subtitle style</a:t>
            </a:r>
          </a:p>
        </p:txBody>
      </p:sp>
      <p:sp>
        <p:nvSpPr>
          <p:cNvPr id="8" name="Textplatzhalter 7"/>
          <p:cNvSpPr>
            <a:spLocks noGrp="1"/>
          </p:cNvSpPr>
          <p:nvPr>
            <p:ph type="body" sz="quarter" idx="12" hasCustomPrompt="1"/>
          </p:nvPr>
        </p:nvSpPr>
        <p:spPr>
          <a:xfrm>
            <a:off x="351235" y="4245769"/>
            <a:ext cx="6143625" cy="161925"/>
          </a:xfrm>
          <a:prstGeom prst="rect">
            <a:avLst/>
          </a:prstGeom>
        </p:spPr>
        <p:txBody>
          <a:bodyPr lIns="0" tIns="0" rIns="0" bIns="0"/>
          <a:lstStyle>
            <a:lvl1pPr>
              <a:defRPr sz="1350" baseline="0">
                <a:solidFill>
                  <a:schemeClr val="bg2"/>
                </a:solidFill>
              </a:defRPr>
            </a:lvl1pPr>
          </a:lstStyle>
          <a:p>
            <a:pPr lvl="0"/>
            <a:r>
              <a:rPr lang="en-GB" noProof="0" dirty="0" smtClean="0"/>
              <a:t>Click to edit Place and Date</a:t>
            </a:r>
            <a:endParaRPr lang="en-GB" noProof="0" dirty="0"/>
          </a:p>
        </p:txBody>
      </p:sp>
      <p:sp>
        <p:nvSpPr>
          <p:cNvPr id="5" name="Picture Placeholder 4"/>
          <p:cNvSpPr>
            <a:spLocks noGrp="1"/>
          </p:cNvSpPr>
          <p:nvPr>
            <p:ph type="pic" sz="quarter" idx="13" hasCustomPrompt="1"/>
          </p:nvPr>
        </p:nvSpPr>
        <p:spPr>
          <a:xfrm>
            <a:off x="-8100" y="0"/>
            <a:ext cx="6866100" cy="3159000"/>
          </a:xfrm>
          <a:prstGeom prst="rect">
            <a:avLst/>
          </a:prstGeom>
        </p:spPr>
        <p:txBody>
          <a:bodyPr/>
          <a:lstStyle>
            <a:lvl1pPr>
              <a:defRPr/>
            </a:lvl1pPr>
          </a:lstStyle>
          <a:p>
            <a:r>
              <a:rPr lang="en-GB" noProof="0" dirty="0" smtClean="0"/>
              <a:t>Click on symbol to add picture</a:t>
            </a:r>
            <a:endParaRPr lang="en-GB" noProof="0" dirty="0"/>
          </a:p>
        </p:txBody>
      </p:sp>
    </p:spTree>
    <p:extLst>
      <p:ext uri="{BB962C8B-B14F-4D97-AF65-F5344CB8AC3E}">
        <p14:creationId xmlns:p14="http://schemas.microsoft.com/office/powerpoint/2010/main" val="2411840475"/>
      </p:ext>
    </p:extLst>
  </p:cSld>
  <p:clrMapOvr>
    <a:masterClrMapping/>
  </p:clrMapOvr>
  <p:timing>
    <p:tnLst>
      <p:par>
        <p:cTn id="1" dur="indefinite" restart="never" nodeType="tmRoot"/>
      </p:par>
    </p:tnLst>
  </p:timing>
  <p:hf sldNum="0" hdr="0" dt="0"/>
  <p:extLst mod="1">
    <p:ext uri="{DCECCB84-F9BA-43D5-87BE-67443E8EF086}">
      <p15:sldGuideLst xmlns:p15="http://schemas.microsoft.com/office/powerpoint/2012/main"/>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Head Sub 1T 2B">
    <p:spTree>
      <p:nvGrpSpPr>
        <p:cNvPr id="1" name=""/>
        <p:cNvGrpSpPr/>
        <p:nvPr/>
      </p:nvGrpSpPr>
      <p:grpSpPr>
        <a:xfrm>
          <a:off x="0" y="0"/>
          <a:ext cx="0" cy="0"/>
          <a:chOff x="0" y="0"/>
          <a:chExt cx="0" cy="0"/>
        </a:xfrm>
      </p:grpSpPr>
      <p:sp>
        <p:nvSpPr>
          <p:cNvPr id="7" name="Textplatzhalter 41"/>
          <p:cNvSpPr>
            <a:spLocks noGrp="1"/>
          </p:cNvSpPr>
          <p:nvPr>
            <p:ph type="body" sz="quarter" idx="10" hasCustomPrompt="1"/>
          </p:nvPr>
        </p:nvSpPr>
        <p:spPr>
          <a:xfrm>
            <a:off x="351235" y="276226"/>
            <a:ext cx="6143625" cy="323850"/>
          </a:xfrm>
          <a:prstGeom prst="rect">
            <a:avLst/>
          </a:prstGeom>
        </p:spPr>
        <p:txBody>
          <a:bodyPr lIns="0" tIns="0" rIns="0" bIns="0" anchor="b"/>
          <a:lstStyle>
            <a:lvl1pPr>
              <a:defRPr sz="2250" b="1" i="0" baseline="0">
                <a:solidFill>
                  <a:schemeClr val="bg1"/>
                </a:solidFill>
                <a:latin typeface="+mj-lt"/>
              </a:defRPr>
            </a:lvl1pPr>
          </a:lstStyle>
          <a:p>
            <a:r>
              <a:rPr lang="en-GB" kern="0" noProof="0" dirty="0" smtClean="0"/>
              <a:t>Click to edit heading</a:t>
            </a:r>
            <a:endParaRPr lang="en-GB" kern="0" noProof="0" dirty="0"/>
          </a:p>
        </p:txBody>
      </p:sp>
      <p:sp>
        <p:nvSpPr>
          <p:cNvPr id="9" name="Textfeld 8"/>
          <p:cNvSpPr txBox="1"/>
          <p:nvPr/>
        </p:nvSpPr>
        <p:spPr>
          <a:xfrm>
            <a:off x="6129300" y="188065"/>
            <a:ext cx="432048" cy="207749"/>
          </a:xfrm>
          <a:prstGeom prst="rect">
            <a:avLst/>
          </a:prstGeom>
          <a:noFill/>
        </p:spPr>
        <p:txBody>
          <a:bodyPr wrap="square" rtlCol="0">
            <a:spAutoFit/>
          </a:bodyPr>
          <a:lstStyle/>
          <a:p>
            <a:pPr algn="r"/>
            <a:fld id="{D6C97BB9-D26B-4F3F-916C-41434CAAC734}" type="slidenum">
              <a:rPr lang="de-DE" sz="750" b="0" smtClean="0">
                <a:solidFill>
                  <a:schemeClr val="bg2"/>
                </a:solidFill>
              </a:rPr>
              <a:pPr algn="r"/>
              <a:t>‹#›</a:t>
            </a:fld>
            <a:endParaRPr lang="de-DE" sz="750" b="0" dirty="0">
              <a:solidFill>
                <a:schemeClr val="bg2"/>
              </a:solidFill>
            </a:endParaRPr>
          </a:p>
        </p:txBody>
      </p:sp>
      <p:sp>
        <p:nvSpPr>
          <p:cNvPr id="6" name="Textplatzhalter 3"/>
          <p:cNvSpPr>
            <a:spLocks noGrp="1"/>
          </p:cNvSpPr>
          <p:nvPr>
            <p:ph type="body" sz="quarter" idx="13" hasCustomPrompt="1"/>
          </p:nvPr>
        </p:nvSpPr>
        <p:spPr>
          <a:xfrm>
            <a:off x="351235" y="735806"/>
            <a:ext cx="6155531" cy="242888"/>
          </a:xfrm>
          <a:prstGeom prst="rect">
            <a:avLst/>
          </a:prstGeom>
        </p:spPr>
        <p:txBody>
          <a:bodyPr lIns="0" tIns="0" rIns="0" bIns="0" anchor="b"/>
          <a:lstStyle>
            <a:lvl1pPr>
              <a:defRPr sz="1350" b="1" i="0" baseline="0">
                <a:solidFill>
                  <a:schemeClr val="tx1"/>
                </a:solidFill>
              </a:defRPr>
            </a:lvl1pPr>
          </a:lstStyle>
          <a:p>
            <a:pPr lvl="0"/>
            <a:r>
              <a:rPr lang="en-GB" noProof="0" dirty="0" smtClean="0"/>
              <a:t>Click to edit subline</a:t>
            </a:r>
            <a:endParaRPr lang="en-GB" noProof="0" dirty="0"/>
          </a:p>
        </p:txBody>
      </p:sp>
      <p:sp>
        <p:nvSpPr>
          <p:cNvPr id="16" name="Content Placeholder 9"/>
          <p:cNvSpPr>
            <a:spLocks noGrp="1"/>
          </p:cNvSpPr>
          <p:nvPr>
            <p:ph sz="quarter" idx="14"/>
          </p:nvPr>
        </p:nvSpPr>
        <p:spPr>
          <a:xfrm>
            <a:off x="355751" y="1248967"/>
            <a:ext cx="6139109" cy="1431131"/>
          </a:xfrm>
          <a:prstGeom prst="rect">
            <a:avLst/>
          </a:prstGeom>
        </p:spPr>
        <p:txBody>
          <a:bodyPr/>
          <a:lstStyle>
            <a:lvl1pPr marL="214313" indent="-214313">
              <a:buFont typeface="Wingdings" panose="05000000000000000000" pitchFamily="2" charset="2"/>
              <a:buChar char="§"/>
              <a:defRPr sz="1350">
                <a:solidFill>
                  <a:schemeClr val="bg2"/>
                </a:solidFill>
              </a:defRPr>
            </a:lvl1pPr>
            <a:lvl2pPr>
              <a:defRPr sz="1200">
                <a:solidFill>
                  <a:schemeClr val="bg2"/>
                </a:solidFill>
              </a:defRPr>
            </a:lvl2pPr>
            <a:lvl3pPr>
              <a:defRPr sz="1050">
                <a:solidFill>
                  <a:schemeClr val="bg2"/>
                </a:solidFill>
              </a:defRPr>
            </a:lvl3pPr>
            <a:lvl4pPr>
              <a:defRPr sz="1050">
                <a:solidFill>
                  <a:schemeClr val="bg2"/>
                </a:solidFill>
              </a:defRPr>
            </a:lvl4pPr>
            <a:lvl5pPr>
              <a:defRPr sz="1050">
                <a:solidFill>
                  <a:schemeClr val="bg2"/>
                </a:solidFill>
              </a:defRPr>
            </a:lvl5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7" name="Content Placeholder 9"/>
          <p:cNvSpPr>
            <a:spLocks noGrp="1"/>
          </p:cNvSpPr>
          <p:nvPr>
            <p:ph sz="quarter" idx="15"/>
          </p:nvPr>
        </p:nvSpPr>
        <p:spPr>
          <a:xfrm>
            <a:off x="355751" y="2895600"/>
            <a:ext cx="2964903" cy="1512094"/>
          </a:xfrm>
          <a:prstGeom prst="rect">
            <a:avLst/>
          </a:prstGeom>
        </p:spPr>
        <p:txBody>
          <a:bodyPr/>
          <a:lstStyle>
            <a:lvl1pPr marL="214313" indent="-214313">
              <a:buFont typeface="Wingdings" panose="05000000000000000000" pitchFamily="2" charset="2"/>
              <a:buChar char="§"/>
              <a:defRPr sz="1350">
                <a:solidFill>
                  <a:schemeClr val="bg2"/>
                </a:solidFill>
              </a:defRPr>
            </a:lvl1pPr>
            <a:lvl2pPr>
              <a:defRPr sz="1200">
                <a:solidFill>
                  <a:schemeClr val="bg2"/>
                </a:solidFill>
              </a:defRPr>
            </a:lvl2pPr>
            <a:lvl3pPr>
              <a:defRPr sz="1050">
                <a:solidFill>
                  <a:schemeClr val="bg2"/>
                </a:solidFill>
              </a:defRPr>
            </a:lvl3pPr>
            <a:lvl4pPr>
              <a:defRPr sz="1050">
                <a:solidFill>
                  <a:schemeClr val="bg2"/>
                </a:solidFill>
              </a:defRPr>
            </a:lvl4pPr>
            <a:lvl5pPr>
              <a:defRPr sz="1050">
                <a:solidFill>
                  <a:schemeClr val="bg2"/>
                </a:solidFill>
              </a:defRPr>
            </a:lvl5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8" name="Content Placeholder 9"/>
          <p:cNvSpPr>
            <a:spLocks noGrp="1"/>
          </p:cNvSpPr>
          <p:nvPr>
            <p:ph sz="quarter" idx="16"/>
          </p:nvPr>
        </p:nvSpPr>
        <p:spPr>
          <a:xfrm>
            <a:off x="3537348" y="2895600"/>
            <a:ext cx="2969419" cy="1512094"/>
          </a:xfrm>
          <a:prstGeom prst="rect">
            <a:avLst/>
          </a:prstGeom>
        </p:spPr>
        <p:txBody>
          <a:bodyPr/>
          <a:lstStyle>
            <a:lvl1pPr marL="214313" indent="-214313">
              <a:buFont typeface="Wingdings" panose="05000000000000000000" pitchFamily="2" charset="2"/>
              <a:buChar char="§"/>
              <a:defRPr sz="1350">
                <a:solidFill>
                  <a:schemeClr val="bg2"/>
                </a:solidFill>
              </a:defRPr>
            </a:lvl1pPr>
            <a:lvl2pPr>
              <a:defRPr sz="1200">
                <a:solidFill>
                  <a:schemeClr val="bg2"/>
                </a:solidFill>
              </a:defRPr>
            </a:lvl2pPr>
            <a:lvl3pPr>
              <a:defRPr sz="1050">
                <a:solidFill>
                  <a:schemeClr val="bg2"/>
                </a:solidFill>
              </a:defRPr>
            </a:lvl3pPr>
            <a:lvl4pPr>
              <a:defRPr sz="1050">
                <a:solidFill>
                  <a:schemeClr val="bg2"/>
                </a:solidFill>
              </a:defRPr>
            </a:lvl4pPr>
            <a:lvl5pPr>
              <a:defRPr sz="1050">
                <a:solidFill>
                  <a:schemeClr val="bg2"/>
                </a:solidFill>
              </a:defRPr>
            </a:lvl5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8" name="Picture 7"/>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004377" y="151303"/>
            <a:ext cx="249846" cy="249846"/>
          </a:xfrm>
          <a:prstGeom prst="rect">
            <a:avLst/>
          </a:prstGeom>
        </p:spPr>
      </p:pic>
    </p:spTree>
    <p:extLst>
      <p:ext uri="{BB962C8B-B14F-4D97-AF65-F5344CB8AC3E}">
        <p14:creationId xmlns:p14="http://schemas.microsoft.com/office/powerpoint/2010/main" val="3843840323"/>
      </p:ext>
    </p:extLst>
  </p:cSld>
  <p:clrMapOvr>
    <a:masterClrMapping/>
  </p:clrMapOvr>
  <p:timing>
    <p:tnLst>
      <p:par>
        <p:cTn id="1" dur="indefinite" restart="never" nodeType="tmRoot"/>
      </p:par>
    </p:tnLst>
  </p:timing>
  <p:hf sldNum="0" hdr="0" dt="0"/>
  <p:extLst mod="1">
    <p:ext uri="{DCECCB84-F9BA-43D5-87BE-67443E8EF086}">
      <p15:sldGuideLst xmlns:p15="http://schemas.microsoft.com/office/powerpoint/2012/main">
        <p15:guide id="6" orient="horz" pos="618">
          <p15:clr>
            <a:srgbClr val="FBAE40"/>
          </p15:clr>
        </p15:guide>
        <p15:guide id="7" orient="horz" pos="822">
          <p15:clr>
            <a:srgbClr val="FBAE40"/>
          </p15:clr>
        </p15:guide>
        <p15:guide id="8" orient="horz" pos="1049">
          <p15:clr>
            <a:srgbClr val="FBAE40"/>
          </p15:clr>
        </p15:guide>
        <p15:guide id="9" orient="horz" pos="2251">
          <p15:clr>
            <a:srgbClr val="FBAE40"/>
          </p15:clr>
        </p15:guide>
        <p15:guide id="10" orient="horz" pos="2432">
          <p15:clr>
            <a:srgbClr val="FBAE40"/>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Head Short Sub 1L 1RB">
    <p:spTree>
      <p:nvGrpSpPr>
        <p:cNvPr id="1" name=""/>
        <p:cNvGrpSpPr/>
        <p:nvPr/>
      </p:nvGrpSpPr>
      <p:grpSpPr>
        <a:xfrm>
          <a:off x="0" y="0"/>
          <a:ext cx="0" cy="0"/>
          <a:chOff x="0" y="0"/>
          <a:chExt cx="0" cy="0"/>
        </a:xfrm>
      </p:grpSpPr>
      <p:sp>
        <p:nvSpPr>
          <p:cNvPr id="7" name="Textplatzhalter 41"/>
          <p:cNvSpPr>
            <a:spLocks noGrp="1"/>
          </p:cNvSpPr>
          <p:nvPr>
            <p:ph type="body" sz="quarter" idx="10" hasCustomPrompt="1"/>
          </p:nvPr>
        </p:nvSpPr>
        <p:spPr>
          <a:xfrm>
            <a:off x="351235" y="276226"/>
            <a:ext cx="2969420" cy="323850"/>
          </a:xfrm>
          <a:prstGeom prst="rect">
            <a:avLst/>
          </a:prstGeom>
        </p:spPr>
        <p:txBody>
          <a:bodyPr lIns="0" tIns="0" rIns="0" bIns="0" anchor="b"/>
          <a:lstStyle>
            <a:lvl1pPr>
              <a:defRPr sz="2250" b="1" i="0" baseline="0">
                <a:solidFill>
                  <a:schemeClr val="bg1"/>
                </a:solidFill>
                <a:latin typeface="+mj-lt"/>
              </a:defRPr>
            </a:lvl1pPr>
          </a:lstStyle>
          <a:p>
            <a:r>
              <a:rPr lang="en-GB" kern="0" noProof="0" dirty="0" smtClean="0"/>
              <a:t>Click to edit heading</a:t>
            </a:r>
            <a:endParaRPr lang="en-GB" kern="0" noProof="0" dirty="0"/>
          </a:p>
        </p:txBody>
      </p:sp>
      <p:sp>
        <p:nvSpPr>
          <p:cNvPr id="6" name="Textplatzhalter 3"/>
          <p:cNvSpPr>
            <a:spLocks noGrp="1"/>
          </p:cNvSpPr>
          <p:nvPr>
            <p:ph type="body" sz="quarter" idx="13" hasCustomPrompt="1"/>
          </p:nvPr>
        </p:nvSpPr>
        <p:spPr>
          <a:xfrm>
            <a:off x="351235" y="735806"/>
            <a:ext cx="2969420" cy="242888"/>
          </a:xfrm>
          <a:prstGeom prst="rect">
            <a:avLst/>
          </a:prstGeom>
        </p:spPr>
        <p:txBody>
          <a:bodyPr lIns="0" tIns="0" rIns="0" bIns="0" anchor="b"/>
          <a:lstStyle>
            <a:lvl1pPr>
              <a:defRPr sz="1350" b="1" i="0" baseline="0">
                <a:solidFill>
                  <a:schemeClr val="tx1"/>
                </a:solidFill>
              </a:defRPr>
            </a:lvl1pPr>
          </a:lstStyle>
          <a:p>
            <a:pPr lvl="0"/>
            <a:r>
              <a:rPr lang="en-GB" noProof="0" dirty="0" smtClean="0"/>
              <a:t>Click to edit subline</a:t>
            </a:r>
            <a:endParaRPr lang="en-GB" noProof="0" dirty="0"/>
          </a:p>
        </p:txBody>
      </p:sp>
      <p:sp>
        <p:nvSpPr>
          <p:cNvPr id="16" name="Content Placeholder 9"/>
          <p:cNvSpPr>
            <a:spLocks noGrp="1"/>
          </p:cNvSpPr>
          <p:nvPr>
            <p:ph sz="quarter" idx="14"/>
          </p:nvPr>
        </p:nvSpPr>
        <p:spPr>
          <a:xfrm>
            <a:off x="355751" y="1248967"/>
            <a:ext cx="2964904" cy="3158727"/>
          </a:xfrm>
          <a:prstGeom prst="rect">
            <a:avLst/>
          </a:prstGeom>
        </p:spPr>
        <p:txBody>
          <a:bodyPr/>
          <a:lstStyle>
            <a:lvl1pPr marL="214313" indent="-214313">
              <a:buFont typeface="Wingdings" panose="05000000000000000000" pitchFamily="2" charset="2"/>
              <a:buChar char="§"/>
              <a:defRPr sz="1350">
                <a:solidFill>
                  <a:schemeClr val="bg2"/>
                </a:solidFill>
              </a:defRPr>
            </a:lvl1pPr>
            <a:lvl2pPr>
              <a:defRPr sz="1200">
                <a:solidFill>
                  <a:schemeClr val="bg2"/>
                </a:solidFill>
              </a:defRPr>
            </a:lvl2pPr>
            <a:lvl3pPr>
              <a:defRPr sz="1050">
                <a:solidFill>
                  <a:schemeClr val="bg2"/>
                </a:solidFill>
              </a:defRPr>
            </a:lvl3pPr>
            <a:lvl4pPr>
              <a:defRPr sz="1050">
                <a:solidFill>
                  <a:schemeClr val="bg2"/>
                </a:solidFill>
              </a:defRPr>
            </a:lvl4pPr>
            <a:lvl5pPr>
              <a:defRPr sz="1050">
                <a:solidFill>
                  <a:schemeClr val="bg2"/>
                </a:solidFill>
              </a:defRPr>
            </a:lvl5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8" name="Content Placeholder 9"/>
          <p:cNvSpPr>
            <a:spLocks noGrp="1"/>
          </p:cNvSpPr>
          <p:nvPr>
            <p:ph sz="quarter" idx="16"/>
          </p:nvPr>
        </p:nvSpPr>
        <p:spPr>
          <a:xfrm>
            <a:off x="3537348" y="1"/>
            <a:ext cx="3320653" cy="4407693"/>
          </a:xfrm>
          <a:prstGeom prst="rect">
            <a:avLst/>
          </a:prstGeom>
        </p:spPr>
        <p:txBody>
          <a:bodyPr/>
          <a:lstStyle>
            <a:lvl1pPr marL="214313" indent="-214313">
              <a:buFont typeface="Wingdings" panose="05000000000000000000" pitchFamily="2" charset="2"/>
              <a:buChar char="§"/>
              <a:defRPr sz="1350">
                <a:solidFill>
                  <a:schemeClr val="bg2"/>
                </a:solidFill>
              </a:defRPr>
            </a:lvl1pPr>
            <a:lvl2pPr>
              <a:defRPr sz="1200">
                <a:solidFill>
                  <a:schemeClr val="bg2"/>
                </a:solidFill>
              </a:defRPr>
            </a:lvl2pPr>
            <a:lvl3pPr>
              <a:defRPr sz="1050">
                <a:solidFill>
                  <a:schemeClr val="bg2"/>
                </a:solidFill>
              </a:defRPr>
            </a:lvl3pPr>
            <a:lvl4pPr>
              <a:defRPr sz="1050">
                <a:solidFill>
                  <a:schemeClr val="bg2"/>
                </a:solidFill>
              </a:defRPr>
            </a:lvl4pPr>
            <a:lvl5pPr>
              <a:defRPr sz="1050">
                <a:solidFill>
                  <a:schemeClr val="bg2"/>
                </a:solidFill>
              </a:defRPr>
            </a:lvl5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472121574"/>
      </p:ext>
    </p:extLst>
  </p:cSld>
  <p:clrMapOvr>
    <a:masterClrMapping/>
  </p:clrMapOvr>
  <p:timing>
    <p:tnLst>
      <p:par>
        <p:cTn id="1" dur="indefinite" restart="never" nodeType="tmRoot"/>
      </p:par>
    </p:tnLst>
  </p:timing>
  <p:hf sldNum="0" hdr="0" dt="0"/>
  <p:extLst mod="1">
    <p:ext uri="{DCECCB84-F9BA-43D5-87BE-67443E8EF086}">
      <p15:sldGuideLst xmlns:p15="http://schemas.microsoft.com/office/powerpoint/2012/main">
        <p15:guide id="4" orient="horz" pos="618">
          <p15:clr>
            <a:srgbClr val="FBAE40"/>
          </p15:clr>
        </p15:guide>
        <p15:guide id="5" orient="horz" pos="822">
          <p15:clr>
            <a:srgbClr val="FBAE40"/>
          </p15:clr>
        </p15:guide>
        <p15:guide id="6" orient="horz" pos="1049">
          <p15:clr>
            <a:srgbClr val="FBAE40"/>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No Head 1C">
    <p:spTree>
      <p:nvGrpSpPr>
        <p:cNvPr id="1" name=""/>
        <p:cNvGrpSpPr/>
        <p:nvPr/>
      </p:nvGrpSpPr>
      <p:grpSpPr>
        <a:xfrm>
          <a:off x="0" y="0"/>
          <a:ext cx="0" cy="0"/>
          <a:chOff x="0" y="0"/>
          <a:chExt cx="0" cy="0"/>
        </a:xfrm>
      </p:grpSpPr>
      <p:sp>
        <p:nvSpPr>
          <p:cNvPr id="10" name="Content Placeholder 9"/>
          <p:cNvSpPr>
            <a:spLocks noGrp="1"/>
          </p:cNvSpPr>
          <p:nvPr>
            <p:ph sz="quarter" idx="12"/>
          </p:nvPr>
        </p:nvSpPr>
        <p:spPr>
          <a:xfrm>
            <a:off x="351235" y="276226"/>
            <a:ext cx="6155531" cy="4131468"/>
          </a:xfrm>
          <a:prstGeom prst="rect">
            <a:avLst/>
          </a:prstGeom>
        </p:spPr>
        <p:txBody>
          <a:bodyPr/>
          <a:lstStyle>
            <a:lvl1pPr marL="214313" indent="-214313">
              <a:buFont typeface="Wingdings" panose="05000000000000000000" pitchFamily="2" charset="2"/>
              <a:buChar char="§"/>
              <a:defRPr sz="1350">
                <a:solidFill>
                  <a:schemeClr val="bg2"/>
                </a:solidFill>
              </a:defRPr>
            </a:lvl1pPr>
            <a:lvl2pPr>
              <a:defRPr sz="1200">
                <a:solidFill>
                  <a:schemeClr val="bg2"/>
                </a:solidFill>
              </a:defRPr>
            </a:lvl2pPr>
            <a:lvl3pPr>
              <a:defRPr sz="1050">
                <a:solidFill>
                  <a:schemeClr val="bg2"/>
                </a:solidFill>
              </a:defRPr>
            </a:lvl3pPr>
            <a:lvl4pPr>
              <a:defRPr sz="1050">
                <a:solidFill>
                  <a:schemeClr val="bg2"/>
                </a:solidFill>
              </a:defRPr>
            </a:lvl4pPr>
            <a:lvl5pPr>
              <a:defRPr sz="1050">
                <a:solidFill>
                  <a:schemeClr val="bg2"/>
                </a:solidFill>
              </a:defRPr>
            </a:lvl5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Textfeld 8"/>
          <p:cNvSpPr txBox="1"/>
          <p:nvPr/>
        </p:nvSpPr>
        <p:spPr>
          <a:xfrm>
            <a:off x="6129300" y="188065"/>
            <a:ext cx="432048" cy="207749"/>
          </a:xfrm>
          <a:prstGeom prst="rect">
            <a:avLst/>
          </a:prstGeom>
          <a:noFill/>
        </p:spPr>
        <p:txBody>
          <a:bodyPr wrap="square" rtlCol="0">
            <a:spAutoFit/>
          </a:bodyPr>
          <a:lstStyle/>
          <a:p>
            <a:pPr algn="r"/>
            <a:fld id="{D6C97BB9-D26B-4F3F-916C-41434CAAC734}" type="slidenum">
              <a:rPr lang="de-DE" sz="750" b="0" smtClean="0">
                <a:solidFill>
                  <a:schemeClr val="bg2"/>
                </a:solidFill>
              </a:rPr>
              <a:pPr algn="r"/>
              <a:t>‹#›</a:t>
            </a:fld>
            <a:endParaRPr lang="de-DE" sz="750" b="0" dirty="0">
              <a:solidFill>
                <a:schemeClr val="bg2"/>
              </a:solidFill>
            </a:endParaRPr>
          </a:p>
        </p:txBody>
      </p:sp>
      <p:pic>
        <p:nvPicPr>
          <p:cNvPr id="4" name="Picture 3"/>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004377" y="151303"/>
            <a:ext cx="249846" cy="249846"/>
          </a:xfrm>
          <a:prstGeom prst="rect">
            <a:avLst/>
          </a:prstGeom>
        </p:spPr>
      </p:pic>
    </p:spTree>
    <p:extLst>
      <p:ext uri="{BB962C8B-B14F-4D97-AF65-F5344CB8AC3E}">
        <p14:creationId xmlns:p14="http://schemas.microsoft.com/office/powerpoint/2010/main" val="3486789256"/>
      </p:ext>
    </p:extLst>
  </p:cSld>
  <p:clrMapOvr>
    <a:masterClrMapping/>
  </p:clrMapOvr>
  <p:timing>
    <p:tnLst>
      <p:par>
        <p:cTn id="1" dur="indefinite" restart="never" nodeType="tmRoot"/>
      </p:par>
    </p:tnLst>
  </p:timing>
  <p:hf sldNum="0" hdr="0" dt="0"/>
  <p:extLst mod="1">
    <p:ext uri="{DCECCB84-F9BA-43D5-87BE-67443E8EF086}">
      <p15:sldGuideLst xmlns:p15="http://schemas.microsoft.com/office/powerpoint/2012/main"/>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Empty">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004377" y="151303"/>
            <a:ext cx="249846" cy="249846"/>
          </a:xfrm>
          <a:prstGeom prst="rect">
            <a:avLst/>
          </a:prstGeom>
        </p:spPr>
      </p:pic>
      <p:sp>
        <p:nvSpPr>
          <p:cNvPr id="3" name="Textfeld 8"/>
          <p:cNvSpPr txBox="1"/>
          <p:nvPr/>
        </p:nvSpPr>
        <p:spPr>
          <a:xfrm>
            <a:off x="6129300" y="188065"/>
            <a:ext cx="432048" cy="207749"/>
          </a:xfrm>
          <a:prstGeom prst="rect">
            <a:avLst/>
          </a:prstGeom>
          <a:noFill/>
        </p:spPr>
        <p:txBody>
          <a:bodyPr wrap="square" rtlCol="0">
            <a:spAutoFit/>
          </a:bodyPr>
          <a:lstStyle/>
          <a:p>
            <a:pPr algn="r"/>
            <a:fld id="{D6C97BB9-D26B-4F3F-916C-41434CAAC734}" type="slidenum">
              <a:rPr lang="de-DE" sz="750" b="0" smtClean="0">
                <a:solidFill>
                  <a:schemeClr val="bg2"/>
                </a:solidFill>
              </a:rPr>
              <a:pPr algn="r"/>
              <a:t>‹#›</a:t>
            </a:fld>
            <a:endParaRPr lang="de-DE" sz="750" b="0" dirty="0">
              <a:solidFill>
                <a:schemeClr val="bg2"/>
              </a:solidFill>
            </a:endParaRPr>
          </a:p>
        </p:txBody>
      </p:sp>
    </p:spTree>
    <p:extLst>
      <p:ext uri="{BB962C8B-B14F-4D97-AF65-F5344CB8AC3E}">
        <p14:creationId xmlns:p14="http://schemas.microsoft.com/office/powerpoint/2010/main" val="4091239526"/>
      </p:ext>
    </p:extLst>
  </p:cSld>
  <p:clrMapOvr>
    <a:masterClrMapping/>
  </p:clrMapOvr>
  <p:timing>
    <p:tnLst>
      <p:par>
        <p:cTn id="1" dur="indefinite" restart="never" nodeType="tmRoot"/>
      </p:par>
    </p:tnLst>
  </p:timing>
  <p:hf sldNum="0" hdr="0" dt="0"/>
  <p:extLst mod="1">
    <p:ext uri="{DCECCB84-F9BA-43D5-87BE-67443E8EF086}">
      <p15:sldGuideLst xmlns:p15="http://schemas.microsoft.com/office/powerpoint/2012/main"/>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preserve="1">
  <p:cSld name="Blank">
    <p:bg>
      <p:bgPr>
        <a:solidFill>
          <a:schemeClr val="tx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191851935"/>
      </p:ext>
    </p:extLst>
  </p:cSld>
  <p:clrMapOvr>
    <a:masterClrMapping/>
  </p:clrMapOvr>
  <p:timing>
    <p:tnLst>
      <p:par>
        <p:cTn id="1" dur="indefinite" restart="never" nodeType="tmRoot"/>
      </p:par>
    </p:tnLst>
  </p:timing>
  <p:hf sldNum="0" hdr="0" dt="0"/>
  <p:extLst mod="1">
    <p:ext uri="{DCECCB84-F9BA-43D5-87BE-67443E8EF086}">
      <p15:sldGuideLst xmlns:p15="http://schemas.microsoft.com/office/powerpoint/2012/main"/>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preserve="1">
  <p:cSld name="Conclusion">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639879194"/>
      </p:ext>
    </p:extLst>
  </p:cSld>
  <p:clrMapOvr>
    <a:masterClrMapping/>
  </p:clrMapOvr>
  <p:timing>
    <p:tnLst>
      <p:par>
        <p:cTn id="1" dur="indefinite" restart="never" nodeType="tmRoot"/>
      </p:par>
    </p:tnLst>
  </p:timing>
  <p:hf sldNum="0" hdr="0" dt="0"/>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preserve="1" userDrawn="1">
  <p:cSld name="1_Title locked">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6858000" cy="3163824"/>
          </a:xfrm>
          <a:prstGeom prst="rect">
            <a:avLst/>
          </a:prstGeom>
        </p:spPr>
      </p:pic>
      <p:pic>
        <p:nvPicPr>
          <p:cNvPr id="9" name="Afbeelding 8">
            <a:extLst>
              <a:ext uri="{FF2B5EF4-FFF2-40B4-BE49-F238E27FC236}">
                <a16:creationId xmlns:a16="http://schemas.microsoft.com/office/drawing/2014/main" id="{B85D57A6-3C98-6F48-8653-92FF2AEE9D95}"/>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0" y="3168636"/>
            <a:ext cx="6858000" cy="1974850"/>
          </a:xfrm>
          <a:prstGeom prst="rect">
            <a:avLst/>
          </a:prstGeom>
        </p:spPr>
      </p:pic>
      <p:sp>
        <p:nvSpPr>
          <p:cNvPr id="11" name="Title 1"/>
          <p:cNvSpPr>
            <a:spLocks noGrp="1"/>
          </p:cNvSpPr>
          <p:nvPr>
            <p:ph type="ctrTitle" hasCustomPrompt="1"/>
          </p:nvPr>
        </p:nvSpPr>
        <p:spPr>
          <a:xfrm>
            <a:off x="351236" y="3489854"/>
            <a:ext cx="6143625" cy="325785"/>
          </a:xfrm>
          <a:prstGeom prst="rect">
            <a:avLst/>
          </a:prstGeom>
        </p:spPr>
        <p:txBody>
          <a:bodyPr lIns="0" tIns="0" rIns="0" bIns="0" anchor="ctr" anchorCtr="0"/>
          <a:lstStyle>
            <a:lvl1pPr algn="l">
              <a:defRPr sz="2700" baseline="0">
                <a:solidFill>
                  <a:srgbClr val="003C28"/>
                </a:solidFill>
              </a:defRPr>
            </a:lvl1pPr>
          </a:lstStyle>
          <a:p>
            <a:r>
              <a:rPr lang="en-GB" noProof="0"/>
              <a:t>Click to edit Master title</a:t>
            </a:r>
          </a:p>
        </p:txBody>
      </p:sp>
      <p:sp>
        <p:nvSpPr>
          <p:cNvPr id="14" name="Subtitle 2"/>
          <p:cNvSpPr>
            <a:spLocks noGrp="1"/>
          </p:cNvSpPr>
          <p:nvPr>
            <p:ph type="subTitle" idx="1" hasCustomPrompt="1"/>
          </p:nvPr>
        </p:nvSpPr>
        <p:spPr>
          <a:xfrm>
            <a:off x="351236" y="3896500"/>
            <a:ext cx="6143625" cy="216024"/>
          </a:xfrm>
          <a:prstGeom prst="rect">
            <a:avLst/>
          </a:prstGeom>
        </p:spPr>
        <p:txBody>
          <a:bodyPr lIns="0" tIns="0" rIns="0" bIns="0" anchor="ctr" anchorCtr="0"/>
          <a:lstStyle>
            <a:lvl1pPr marL="0" indent="0" algn="l">
              <a:buNone/>
              <a:defRPr sz="1350" baseline="0"/>
            </a:lvl1pPr>
            <a:lvl2pPr marL="342900" indent="0" algn="ctr">
              <a:buNone/>
              <a:defRPr/>
            </a:lvl2pPr>
            <a:lvl3pPr marL="685800" indent="0" algn="ctr">
              <a:buNone/>
              <a:defRPr/>
            </a:lvl3pPr>
            <a:lvl4pPr marL="1028700" indent="0" algn="ctr">
              <a:buNone/>
              <a:defRPr/>
            </a:lvl4pPr>
            <a:lvl5pPr marL="1371600" indent="0" algn="ctr">
              <a:buNone/>
              <a:defRPr/>
            </a:lvl5pPr>
            <a:lvl6pPr marL="1714500" indent="0" algn="ctr">
              <a:buNone/>
              <a:defRPr/>
            </a:lvl6pPr>
            <a:lvl7pPr marL="2057400" indent="0" algn="ctr">
              <a:buNone/>
              <a:defRPr/>
            </a:lvl7pPr>
            <a:lvl8pPr marL="2400300" indent="0" algn="ctr">
              <a:buNone/>
              <a:defRPr/>
            </a:lvl8pPr>
            <a:lvl9pPr marL="2743200" indent="0" algn="ctr">
              <a:buNone/>
              <a:defRPr/>
            </a:lvl9pPr>
          </a:lstStyle>
          <a:p>
            <a:r>
              <a:rPr lang="en-GB" noProof="0"/>
              <a:t>Click to edit Master subtitle style</a:t>
            </a:r>
          </a:p>
        </p:txBody>
      </p:sp>
      <p:sp>
        <p:nvSpPr>
          <p:cNvPr id="15" name="Textplatzhalter 7"/>
          <p:cNvSpPr>
            <a:spLocks noGrp="1"/>
          </p:cNvSpPr>
          <p:nvPr>
            <p:ph type="body" sz="quarter" idx="12" hasCustomPrompt="1"/>
          </p:nvPr>
        </p:nvSpPr>
        <p:spPr>
          <a:xfrm>
            <a:off x="351236" y="4194972"/>
            <a:ext cx="6143625" cy="161925"/>
          </a:xfrm>
          <a:prstGeom prst="rect">
            <a:avLst/>
          </a:prstGeom>
        </p:spPr>
        <p:txBody>
          <a:bodyPr lIns="0" tIns="0" rIns="0" bIns="0" anchor="ctr" anchorCtr="0"/>
          <a:lstStyle>
            <a:lvl1pPr>
              <a:defRPr sz="1350" baseline="0"/>
            </a:lvl1pPr>
          </a:lstStyle>
          <a:p>
            <a:pPr lvl="0"/>
            <a:r>
              <a:rPr lang="en-GB" noProof="0"/>
              <a:t>Edit Master text styles</a:t>
            </a:r>
          </a:p>
        </p:txBody>
      </p:sp>
      <p:cxnSp>
        <p:nvCxnSpPr>
          <p:cNvPr id="6" name="Rechte verbindingslijn 5">
            <a:extLst>
              <a:ext uri="{FF2B5EF4-FFF2-40B4-BE49-F238E27FC236}">
                <a16:creationId xmlns:a16="http://schemas.microsoft.com/office/drawing/2014/main" id="{BC11BBC6-79B8-EC47-B77C-1F9EC41B6957}"/>
              </a:ext>
            </a:extLst>
          </p:cNvPr>
          <p:cNvCxnSpPr/>
          <p:nvPr userDrawn="1"/>
        </p:nvCxnSpPr>
        <p:spPr bwMode="auto">
          <a:xfrm>
            <a:off x="0" y="3168650"/>
            <a:ext cx="6858000" cy="0"/>
          </a:xfrm>
          <a:prstGeom prst="line">
            <a:avLst/>
          </a:prstGeom>
          <a:solidFill>
            <a:schemeClr val="accent1"/>
          </a:solidFill>
          <a:ln w="25400" cap="flat" cmpd="sng" algn="ctr">
            <a:solidFill>
              <a:srgbClr val="BEB511"/>
            </a:solidFill>
            <a:prstDash val="solid"/>
            <a:round/>
            <a:headEnd type="none" w="med" len="med"/>
            <a:tailEnd type="none" w="med" len="med"/>
          </a:ln>
          <a:effectLst/>
        </p:spPr>
      </p:cxnSp>
      <p:pic>
        <p:nvPicPr>
          <p:cNvPr id="10" name="Afbeelding 9">
            <a:extLst>
              <a:ext uri="{FF2B5EF4-FFF2-40B4-BE49-F238E27FC236}">
                <a16:creationId xmlns:a16="http://schemas.microsoft.com/office/drawing/2014/main" id="{53B58930-4480-E049-9402-B3BD88567967}"/>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5103186" y="2820212"/>
            <a:ext cx="1391674" cy="183589"/>
          </a:xfrm>
          <a:prstGeom prst="rect">
            <a:avLst/>
          </a:prstGeom>
        </p:spPr>
      </p:pic>
    </p:spTree>
    <p:extLst>
      <p:ext uri="{BB962C8B-B14F-4D97-AF65-F5344CB8AC3E}">
        <p14:creationId xmlns:p14="http://schemas.microsoft.com/office/powerpoint/2010/main" val="2177566691"/>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preserve="1" userDrawn="1">
  <p:cSld name="1_Title open">
    <p:spTree>
      <p:nvGrpSpPr>
        <p:cNvPr id="1" name=""/>
        <p:cNvGrpSpPr/>
        <p:nvPr/>
      </p:nvGrpSpPr>
      <p:grpSpPr>
        <a:xfrm>
          <a:off x="0" y="0"/>
          <a:ext cx="0" cy="0"/>
          <a:chOff x="0" y="0"/>
          <a:chExt cx="0" cy="0"/>
        </a:xfrm>
      </p:grpSpPr>
      <p:pic>
        <p:nvPicPr>
          <p:cNvPr id="6" name="Afbeelding 5">
            <a:extLst>
              <a:ext uri="{FF2B5EF4-FFF2-40B4-BE49-F238E27FC236}">
                <a16:creationId xmlns:a16="http://schemas.microsoft.com/office/drawing/2014/main" id="{AF4D5850-7B57-7C4C-B144-5C897D7E9DBA}"/>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3168650"/>
            <a:ext cx="6858000" cy="1974850"/>
          </a:xfrm>
          <a:prstGeom prst="rect">
            <a:avLst/>
          </a:prstGeom>
        </p:spPr>
      </p:pic>
      <p:sp>
        <p:nvSpPr>
          <p:cNvPr id="14" name="Title 1"/>
          <p:cNvSpPr>
            <a:spLocks noGrp="1"/>
          </p:cNvSpPr>
          <p:nvPr>
            <p:ph type="ctrTitle" hasCustomPrompt="1"/>
          </p:nvPr>
        </p:nvSpPr>
        <p:spPr>
          <a:xfrm>
            <a:off x="351236" y="3489854"/>
            <a:ext cx="6143625" cy="325785"/>
          </a:xfrm>
          <a:prstGeom prst="rect">
            <a:avLst/>
          </a:prstGeom>
        </p:spPr>
        <p:txBody>
          <a:bodyPr lIns="0" tIns="0" rIns="0" bIns="0" anchor="ctr" anchorCtr="0"/>
          <a:lstStyle>
            <a:lvl1pPr algn="l">
              <a:defRPr sz="2700" baseline="0">
                <a:solidFill>
                  <a:srgbClr val="003C28"/>
                </a:solidFill>
              </a:defRPr>
            </a:lvl1pPr>
          </a:lstStyle>
          <a:p>
            <a:r>
              <a:rPr lang="en-GB" noProof="0"/>
              <a:t>Click to edit Master title</a:t>
            </a:r>
          </a:p>
        </p:txBody>
      </p:sp>
      <p:sp>
        <p:nvSpPr>
          <p:cNvPr id="15" name="Subtitle 2"/>
          <p:cNvSpPr>
            <a:spLocks noGrp="1"/>
          </p:cNvSpPr>
          <p:nvPr>
            <p:ph type="subTitle" idx="1" hasCustomPrompt="1"/>
          </p:nvPr>
        </p:nvSpPr>
        <p:spPr>
          <a:xfrm>
            <a:off x="351236" y="3896500"/>
            <a:ext cx="6143625" cy="216024"/>
          </a:xfrm>
          <a:prstGeom prst="rect">
            <a:avLst/>
          </a:prstGeom>
        </p:spPr>
        <p:txBody>
          <a:bodyPr lIns="0" tIns="0" rIns="0" bIns="0" anchor="ctr" anchorCtr="0"/>
          <a:lstStyle>
            <a:lvl1pPr marL="0" indent="0" algn="l">
              <a:buNone/>
              <a:defRPr sz="1350" baseline="0"/>
            </a:lvl1pPr>
            <a:lvl2pPr marL="342900" indent="0" algn="ctr">
              <a:buNone/>
              <a:defRPr/>
            </a:lvl2pPr>
            <a:lvl3pPr marL="685800" indent="0" algn="ctr">
              <a:buNone/>
              <a:defRPr/>
            </a:lvl3pPr>
            <a:lvl4pPr marL="1028700" indent="0" algn="ctr">
              <a:buNone/>
              <a:defRPr/>
            </a:lvl4pPr>
            <a:lvl5pPr marL="1371600" indent="0" algn="ctr">
              <a:buNone/>
              <a:defRPr/>
            </a:lvl5pPr>
            <a:lvl6pPr marL="1714500" indent="0" algn="ctr">
              <a:buNone/>
              <a:defRPr/>
            </a:lvl6pPr>
            <a:lvl7pPr marL="2057400" indent="0" algn="ctr">
              <a:buNone/>
              <a:defRPr/>
            </a:lvl7pPr>
            <a:lvl8pPr marL="2400300" indent="0" algn="ctr">
              <a:buNone/>
              <a:defRPr/>
            </a:lvl8pPr>
            <a:lvl9pPr marL="2743200" indent="0" algn="ctr">
              <a:buNone/>
              <a:defRPr/>
            </a:lvl9pPr>
          </a:lstStyle>
          <a:p>
            <a:r>
              <a:rPr lang="en-GB" noProof="0"/>
              <a:t>Click to edit Master subtitle style</a:t>
            </a:r>
          </a:p>
        </p:txBody>
      </p:sp>
      <p:sp>
        <p:nvSpPr>
          <p:cNvPr id="8" name="Textplatzhalter 7"/>
          <p:cNvSpPr>
            <a:spLocks noGrp="1"/>
          </p:cNvSpPr>
          <p:nvPr>
            <p:ph type="body" sz="quarter" idx="12" hasCustomPrompt="1"/>
          </p:nvPr>
        </p:nvSpPr>
        <p:spPr>
          <a:xfrm>
            <a:off x="351236" y="4194972"/>
            <a:ext cx="6143625" cy="161925"/>
          </a:xfrm>
          <a:prstGeom prst="rect">
            <a:avLst/>
          </a:prstGeom>
        </p:spPr>
        <p:txBody>
          <a:bodyPr lIns="0" tIns="0" rIns="0" bIns="0" anchor="ctr" anchorCtr="0"/>
          <a:lstStyle>
            <a:lvl1pPr>
              <a:defRPr sz="1350" baseline="0"/>
            </a:lvl1pPr>
          </a:lstStyle>
          <a:p>
            <a:pPr lvl="0"/>
            <a:r>
              <a:rPr lang="en-GB" noProof="0"/>
              <a:t>Edit Master text styles</a:t>
            </a:r>
          </a:p>
        </p:txBody>
      </p:sp>
      <p:sp>
        <p:nvSpPr>
          <p:cNvPr id="5" name="Picture Placeholder 4"/>
          <p:cNvSpPr>
            <a:spLocks noGrp="1"/>
          </p:cNvSpPr>
          <p:nvPr>
            <p:ph type="pic" sz="quarter" idx="13" hasCustomPrompt="1"/>
          </p:nvPr>
        </p:nvSpPr>
        <p:spPr>
          <a:xfrm>
            <a:off x="-8100" y="0"/>
            <a:ext cx="6866100" cy="3168650"/>
          </a:xfrm>
          <a:prstGeom prst="rect">
            <a:avLst/>
          </a:prstGeom>
        </p:spPr>
        <p:txBody>
          <a:bodyPr/>
          <a:lstStyle>
            <a:lvl1pPr>
              <a:defRPr/>
            </a:lvl1pPr>
          </a:lstStyle>
          <a:p>
            <a:pPr lvl="0"/>
            <a:r>
              <a:rPr lang="en-GB" noProof="0"/>
              <a:t>Click icon to add picture</a:t>
            </a:r>
          </a:p>
        </p:txBody>
      </p:sp>
      <p:cxnSp>
        <p:nvCxnSpPr>
          <p:cNvPr id="10" name="Rechte verbindingslijn 9">
            <a:extLst>
              <a:ext uri="{FF2B5EF4-FFF2-40B4-BE49-F238E27FC236}">
                <a16:creationId xmlns:a16="http://schemas.microsoft.com/office/drawing/2014/main" id="{5605C2E0-7ABA-D64F-A21D-003488CAA235}"/>
              </a:ext>
            </a:extLst>
          </p:cNvPr>
          <p:cNvCxnSpPr/>
          <p:nvPr userDrawn="1"/>
        </p:nvCxnSpPr>
        <p:spPr bwMode="auto">
          <a:xfrm>
            <a:off x="0" y="3168650"/>
            <a:ext cx="6858000" cy="0"/>
          </a:xfrm>
          <a:prstGeom prst="line">
            <a:avLst/>
          </a:prstGeom>
          <a:solidFill>
            <a:schemeClr val="accent1"/>
          </a:solidFill>
          <a:ln w="25400" cap="flat" cmpd="sng" algn="ctr">
            <a:solidFill>
              <a:srgbClr val="BEB511"/>
            </a:solidFill>
            <a:prstDash val="solid"/>
            <a:round/>
            <a:headEnd type="none" w="med" len="med"/>
            <a:tailEnd type="none" w="med" len="med"/>
          </a:ln>
          <a:effectLst/>
        </p:spPr>
      </p:cxnSp>
    </p:spTree>
    <p:extLst>
      <p:ext uri="{BB962C8B-B14F-4D97-AF65-F5344CB8AC3E}">
        <p14:creationId xmlns:p14="http://schemas.microsoft.com/office/powerpoint/2010/main" val="3520206290"/>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Headline, Content and Picture">
    <p:spTree>
      <p:nvGrpSpPr>
        <p:cNvPr id="1" name=""/>
        <p:cNvGrpSpPr/>
        <p:nvPr/>
      </p:nvGrpSpPr>
      <p:grpSpPr>
        <a:xfrm>
          <a:off x="0" y="0"/>
          <a:ext cx="0" cy="0"/>
          <a:chOff x="0" y="0"/>
          <a:chExt cx="0" cy="0"/>
        </a:xfrm>
      </p:grpSpPr>
      <p:sp>
        <p:nvSpPr>
          <p:cNvPr id="5" name="Textfeld 3"/>
          <p:cNvSpPr txBox="1">
            <a:spLocks noChangeArrowheads="1"/>
          </p:cNvSpPr>
          <p:nvPr/>
        </p:nvSpPr>
        <p:spPr bwMode="auto">
          <a:xfrm>
            <a:off x="6129339" y="187326"/>
            <a:ext cx="432197" cy="2077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ctr" eaLnBrk="0" hangingPunct="0">
              <a:defRPr b="1">
                <a:solidFill>
                  <a:schemeClr val="tx2"/>
                </a:solidFill>
                <a:latin typeface="Arial" panose="020B0604020202020204" pitchFamily="34" charset="0"/>
                <a:ea typeface="Geneva"/>
                <a:cs typeface="Geneva"/>
              </a:defRPr>
            </a:lvl1pPr>
            <a:lvl2pPr marL="742950" indent="-285750" algn="ctr" eaLnBrk="0" hangingPunct="0">
              <a:defRPr b="1">
                <a:solidFill>
                  <a:schemeClr val="tx2"/>
                </a:solidFill>
                <a:latin typeface="Arial" panose="020B0604020202020204" pitchFamily="34" charset="0"/>
                <a:ea typeface="Geneva"/>
                <a:cs typeface="Geneva"/>
              </a:defRPr>
            </a:lvl2pPr>
            <a:lvl3pPr marL="1143000" indent="-228600" algn="ctr" eaLnBrk="0" hangingPunct="0">
              <a:defRPr b="1">
                <a:solidFill>
                  <a:schemeClr val="tx2"/>
                </a:solidFill>
                <a:latin typeface="Arial" panose="020B0604020202020204" pitchFamily="34" charset="0"/>
                <a:ea typeface="Geneva"/>
                <a:cs typeface="Geneva"/>
              </a:defRPr>
            </a:lvl3pPr>
            <a:lvl4pPr marL="1600200" indent="-228600" algn="ctr" eaLnBrk="0" hangingPunct="0">
              <a:defRPr b="1">
                <a:solidFill>
                  <a:schemeClr val="tx2"/>
                </a:solidFill>
                <a:latin typeface="Arial" panose="020B0604020202020204" pitchFamily="34" charset="0"/>
                <a:ea typeface="Geneva"/>
                <a:cs typeface="Geneva"/>
              </a:defRPr>
            </a:lvl4pPr>
            <a:lvl5pPr marL="2057400" indent="-228600" algn="ctr" eaLnBrk="0" hangingPunct="0">
              <a:defRPr b="1">
                <a:solidFill>
                  <a:schemeClr val="tx2"/>
                </a:solidFill>
                <a:latin typeface="Arial" panose="020B0604020202020204" pitchFamily="34" charset="0"/>
                <a:ea typeface="Geneva"/>
                <a:cs typeface="Geneva"/>
              </a:defRPr>
            </a:lvl5pPr>
            <a:lvl6pPr marL="2514600" indent="-228600" algn="ctr" eaLnBrk="0" fontAlgn="base" hangingPunct="0">
              <a:spcBef>
                <a:spcPct val="0"/>
              </a:spcBef>
              <a:spcAft>
                <a:spcPct val="0"/>
              </a:spcAft>
              <a:defRPr b="1">
                <a:solidFill>
                  <a:schemeClr val="tx2"/>
                </a:solidFill>
                <a:latin typeface="Arial" panose="020B0604020202020204" pitchFamily="34" charset="0"/>
                <a:ea typeface="Geneva"/>
                <a:cs typeface="Geneva"/>
              </a:defRPr>
            </a:lvl6pPr>
            <a:lvl7pPr marL="2971800" indent="-228600" algn="ctr" eaLnBrk="0" fontAlgn="base" hangingPunct="0">
              <a:spcBef>
                <a:spcPct val="0"/>
              </a:spcBef>
              <a:spcAft>
                <a:spcPct val="0"/>
              </a:spcAft>
              <a:defRPr b="1">
                <a:solidFill>
                  <a:schemeClr val="tx2"/>
                </a:solidFill>
                <a:latin typeface="Arial" panose="020B0604020202020204" pitchFamily="34" charset="0"/>
                <a:ea typeface="Geneva"/>
                <a:cs typeface="Geneva"/>
              </a:defRPr>
            </a:lvl7pPr>
            <a:lvl8pPr marL="3429000" indent="-228600" algn="ctr" eaLnBrk="0" fontAlgn="base" hangingPunct="0">
              <a:spcBef>
                <a:spcPct val="0"/>
              </a:spcBef>
              <a:spcAft>
                <a:spcPct val="0"/>
              </a:spcAft>
              <a:defRPr b="1">
                <a:solidFill>
                  <a:schemeClr val="tx2"/>
                </a:solidFill>
                <a:latin typeface="Arial" panose="020B0604020202020204" pitchFamily="34" charset="0"/>
                <a:ea typeface="Geneva"/>
                <a:cs typeface="Geneva"/>
              </a:defRPr>
            </a:lvl8pPr>
            <a:lvl9pPr marL="3886200" indent="-228600" algn="ctr" eaLnBrk="0" fontAlgn="base" hangingPunct="0">
              <a:spcBef>
                <a:spcPct val="0"/>
              </a:spcBef>
              <a:spcAft>
                <a:spcPct val="0"/>
              </a:spcAft>
              <a:defRPr b="1">
                <a:solidFill>
                  <a:schemeClr val="tx2"/>
                </a:solidFill>
                <a:latin typeface="Arial" panose="020B0604020202020204" pitchFamily="34" charset="0"/>
                <a:ea typeface="Geneva"/>
                <a:cs typeface="Geneva"/>
              </a:defRPr>
            </a:lvl9pPr>
          </a:lstStyle>
          <a:p>
            <a:pPr algn="r" eaLnBrk="1" hangingPunct="1"/>
            <a:fld id="{93818448-C2E5-4EF2-A3AD-D81E720EEF10}" type="slidenum">
              <a:rPr lang="de-DE" altLang="nb-NO" sz="750" b="0">
                <a:solidFill>
                  <a:srgbClr val="7F7F7F"/>
                </a:solidFill>
              </a:rPr>
              <a:pPr algn="r" eaLnBrk="1" hangingPunct="1"/>
              <a:t>‹#›</a:t>
            </a:fld>
            <a:endParaRPr lang="de-DE" altLang="nb-NO" sz="750" b="0">
              <a:solidFill>
                <a:srgbClr val="7F7F7F"/>
              </a:solidFill>
            </a:endParaRPr>
          </a:p>
        </p:txBody>
      </p:sp>
      <p:sp>
        <p:nvSpPr>
          <p:cNvPr id="6" name="Content Placeholder 2"/>
          <p:cNvSpPr>
            <a:spLocks noGrp="1"/>
          </p:cNvSpPr>
          <p:nvPr>
            <p:ph idx="1" hasCustomPrompt="1"/>
          </p:nvPr>
        </p:nvSpPr>
        <p:spPr>
          <a:xfrm>
            <a:off x="351236" y="972003"/>
            <a:ext cx="2969418" cy="3311999"/>
          </a:xfrm>
          <a:prstGeom prst="rect">
            <a:avLst/>
          </a:prstGeom>
        </p:spPr>
        <p:txBody>
          <a:bodyPr lIns="0" tIns="0" rIns="0" bIns="0"/>
          <a:lstStyle>
            <a:lvl1pPr marL="257175" indent="-257175">
              <a:buFont typeface="Wingdings" panose="05000000000000000000" pitchFamily="2" charset="2"/>
              <a:buChar char="§"/>
              <a:defRPr sz="1350" baseline="0"/>
            </a:lvl1pPr>
          </a:lstStyle>
          <a:p>
            <a:pPr lvl="0"/>
            <a:r>
              <a:rPr lang="en-GB" noProof="0"/>
              <a:t>Edit Master text styles</a:t>
            </a:r>
          </a:p>
        </p:txBody>
      </p:sp>
      <p:sp>
        <p:nvSpPr>
          <p:cNvPr id="7" name="Textplatzhalter 41"/>
          <p:cNvSpPr>
            <a:spLocks noGrp="1"/>
          </p:cNvSpPr>
          <p:nvPr>
            <p:ph type="body" sz="quarter" idx="10" hasCustomPrompt="1"/>
          </p:nvPr>
        </p:nvSpPr>
        <p:spPr>
          <a:xfrm>
            <a:off x="351236" y="288000"/>
            <a:ext cx="6143625" cy="323850"/>
          </a:xfrm>
          <a:prstGeom prst="rect">
            <a:avLst/>
          </a:prstGeom>
        </p:spPr>
        <p:txBody>
          <a:bodyPr lIns="0" tIns="0" rIns="0" bIns="0" anchor="ctr" anchorCtr="0"/>
          <a:lstStyle>
            <a:lvl1pPr>
              <a:defRPr sz="2250" b="1" i="0" baseline="0">
                <a:solidFill>
                  <a:srgbClr val="003C28"/>
                </a:solidFill>
                <a:latin typeface="+mj-lt"/>
              </a:defRPr>
            </a:lvl1pPr>
          </a:lstStyle>
          <a:p>
            <a:pPr lvl="0"/>
            <a:r>
              <a:rPr lang="en-GB" noProof="0"/>
              <a:t>Click to edit heading</a:t>
            </a:r>
          </a:p>
        </p:txBody>
      </p:sp>
      <p:sp>
        <p:nvSpPr>
          <p:cNvPr id="3" name="Picture Placeholder 2"/>
          <p:cNvSpPr>
            <a:spLocks noGrp="1"/>
          </p:cNvSpPr>
          <p:nvPr>
            <p:ph type="pic" sz="quarter" idx="11" hasCustomPrompt="1"/>
          </p:nvPr>
        </p:nvSpPr>
        <p:spPr>
          <a:xfrm>
            <a:off x="3542110" y="972003"/>
            <a:ext cx="2952750" cy="3311999"/>
          </a:xfrm>
          <a:prstGeom prst="rect">
            <a:avLst/>
          </a:prstGeom>
        </p:spPr>
        <p:txBody>
          <a:bodyPr/>
          <a:lstStyle>
            <a:lvl1pPr>
              <a:defRPr/>
            </a:lvl1pPr>
          </a:lstStyle>
          <a:p>
            <a:pPr lvl="0"/>
            <a:r>
              <a:rPr lang="en-GB" noProof="0"/>
              <a:t>Click icon to add picture</a:t>
            </a:r>
          </a:p>
        </p:txBody>
      </p:sp>
    </p:spTree>
    <p:extLst>
      <p:ext uri="{BB962C8B-B14F-4D97-AF65-F5344CB8AC3E}">
        <p14:creationId xmlns:p14="http://schemas.microsoft.com/office/powerpoint/2010/main" val="2603237341"/>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Headline, Subline and Content">
    <p:spTree>
      <p:nvGrpSpPr>
        <p:cNvPr id="1" name=""/>
        <p:cNvGrpSpPr/>
        <p:nvPr/>
      </p:nvGrpSpPr>
      <p:grpSpPr>
        <a:xfrm>
          <a:off x="0" y="0"/>
          <a:ext cx="0" cy="0"/>
          <a:chOff x="0" y="0"/>
          <a:chExt cx="0" cy="0"/>
        </a:xfrm>
      </p:grpSpPr>
      <p:sp>
        <p:nvSpPr>
          <p:cNvPr id="5" name="Textfeld 3"/>
          <p:cNvSpPr txBox="1">
            <a:spLocks noChangeArrowheads="1"/>
          </p:cNvSpPr>
          <p:nvPr/>
        </p:nvSpPr>
        <p:spPr bwMode="auto">
          <a:xfrm>
            <a:off x="6129339" y="187326"/>
            <a:ext cx="432197" cy="2077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ctr" eaLnBrk="0" hangingPunct="0">
              <a:defRPr b="1">
                <a:solidFill>
                  <a:schemeClr val="tx2"/>
                </a:solidFill>
                <a:latin typeface="Arial" panose="020B0604020202020204" pitchFamily="34" charset="0"/>
                <a:ea typeface="Geneva"/>
                <a:cs typeface="Geneva"/>
              </a:defRPr>
            </a:lvl1pPr>
            <a:lvl2pPr marL="742950" indent="-285750" algn="ctr" eaLnBrk="0" hangingPunct="0">
              <a:defRPr b="1">
                <a:solidFill>
                  <a:schemeClr val="tx2"/>
                </a:solidFill>
                <a:latin typeface="Arial" panose="020B0604020202020204" pitchFamily="34" charset="0"/>
                <a:ea typeface="Geneva"/>
                <a:cs typeface="Geneva"/>
              </a:defRPr>
            </a:lvl2pPr>
            <a:lvl3pPr marL="1143000" indent="-228600" algn="ctr" eaLnBrk="0" hangingPunct="0">
              <a:defRPr b="1">
                <a:solidFill>
                  <a:schemeClr val="tx2"/>
                </a:solidFill>
                <a:latin typeface="Arial" panose="020B0604020202020204" pitchFamily="34" charset="0"/>
                <a:ea typeface="Geneva"/>
                <a:cs typeface="Geneva"/>
              </a:defRPr>
            </a:lvl3pPr>
            <a:lvl4pPr marL="1600200" indent="-228600" algn="ctr" eaLnBrk="0" hangingPunct="0">
              <a:defRPr b="1">
                <a:solidFill>
                  <a:schemeClr val="tx2"/>
                </a:solidFill>
                <a:latin typeface="Arial" panose="020B0604020202020204" pitchFamily="34" charset="0"/>
                <a:ea typeface="Geneva"/>
                <a:cs typeface="Geneva"/>
              </a:defRPr>
            </a:lvl4pPr>
            <a:lvl5pPr marL="2057400" indent="-228600" algn="ctr" eaLnBrk="0" hangingPunct="0">
              <a:defRPr b="1">
                <a:solidFill>
                  <a:schemeClr val="tx2"/>
                </a:solidFill>
                <a:latin typeface="Arial" panose="020B0604020202020204" pitchFamily="34" charset="0"/>
                <a:ea typeface="Geneva"/>
                <a:cs typeface="Geneva"/>
              </a:defRPr>
            </a:lvl5pPr>
            <a:lvl6pPr marL="2514600" indent="-228600" algn="ctr" eaLnBrk="0" fontAlgn="base" hangingPunct="0">
              <a:spcBef>
                <a:spcPct val="0"/>
              </a:spcBef>
              <a:spcAft>
                <a:spcPct val="0"/>
              </a:spcAft>
              <a:defRPr b="1">
                <a:solidFill>
                  <a:schemeClr val="tx2"/>
                </a:solidFill>
                <a:latin typeface="Arial" panose="020B0604020202020204" pitchFamily="34" charset="0"/>
                <a:ea typeface="Geneva"/>
                <a:cs typeface="Geneva"/>
              </a:defRPr>
            </a:lvl6pPr>
            <a:lvl7pPr marL="2971800" indent="-228600" algn="ctr" eaLnBrk="0" fontAlgn="base" hangingPunct="0">
              <a:spcBef>
                <a:spcPct val="0"/>
              </a:spcBef>
              <a:spcAft>
                <a:spcPct val="0"/>
              </a:spcAft>
              <a:defRPr b="1">
                <a:solidFill>
                  <a:schemeClr val="tx2"/>
                </a:solidFill>
                <a:latin typeface="Arial" panose="020B0604020202020204" pitchFamily="34" charset="0"/>
                <a:ea typeface="Geneva"/>
                <a:cs typeface="Geneva"/>
              </a:defRPr>
            </a:lvl7pPr>
            <a:lvl8pPr marL="3429000" indent="-228600" algn="ctr" eaLnBrk="0" fontAlgn="base" hangingPunct="0">
              <a:spcBef>
                <a:spcPct val="0"/>
              </a:spcBef>
              <a:spcAft>
                <a:spcPct val="0"/>
              </a:spcAft>
              <a:defRPr b="1">
                <a:solidFill>
                  <a:schemeClr val="tx2"/>
                </a:solidFill>
                <a:latin typeface="Arial" panose="020B0604020202020204" pitchFamily="34" charset="0"/>
                <a:ea typeface="Geneva"/>
                <a:cs typeface="Geneva"/>
              </a:defRPr>
            </a:lvl8pPr>
            <a:lvl9pPr marL="3886200" indent="-228600" algn="ctr" eaLnBrk="0" fontAlgn="base" hangingPunct="0">
              <a:spcBef>
                <a:spcPct val="0"/>
              </a:spcBef>
              <a:spcAft>
                <a:spcPct val="0"/>
              </a:spcAft>
              <a:defRPr b="1">
                <a:solidFill>
                  <a:schemeClr val="tx2"/>
                </a:solidFill>
                <a:latin typeface="Arial" panose="020B0604020202020204" pitchFamily="34" charset="0"/>
                <a:ea typeface="Geneva"/>
                <a:cs typeface="Geneva"/>
              </a:defRPr>
            </a:lvl9pPr>
          </a:lstStyle>
          <a:p>
            <a:pPr algn="r" eaLnBrk="1" hangingPunct="1"/>
            <a:fld id="{23D28364-8186-4C82-B808-A30C19841CBC}" type="slidenum">
              <a:rPr lang="de-DE" altLang="nb-NO" sz="750" b="0">
                <a:solidFill>
                  <a:srgbClr val="7F7F7F"/>
                </a:solidFill>
              </a:rPr>
              <a:pPr algn="r" eaLnBrk="1" hangingPunct="1"/>
              <a:t>‹#›</a:t>
            </a:fld>
            <a:endParaRPr lang="de-DE" altLang="nb-NO" sz="750" b="0">
              <a:solidFill>
                <a:srgbClr val="7F7F7F"/>
              </a:solidFill>
            </a:endParaRPr>
          </a:p>
        </p:txBody>
      </p:sp>
      <p:sp>
        <p:nvSpPr>
          <p:cNvPr id="3" name="Content Placeholder 2"/>
          <p:cNvSpPr>
            <a:spLocks noGrp="1"/>
          </p:cNvSpPr>
          <p:nvPr>
            <p:ph idx="1" hasCustomPrompt="1"/>
          </p:nvPr>
        </p:nvSpPr>
        <p:spPr>
          <a:xfrm>
            <a:off x="351236" y="1332000"/>
            <a:ext cx="6143625" cy="2916000"/>
          </a:xfrm>
          <a:prstGeom prst="rect">
            <a:avLst/>
          </a:prstGeom>
        </p:spPr>
        <p:txBody>
          <a:bodyPr lIns="0" tIns="0" rIns="0" bIns="0"/>
          <a:lstStyle>
            <a:lvl1pPr marL="257175" indent="-257175">
              <a:buFont typeface="Wingdings" panose="05000000000000000000" pitchFamily="2" charset="2"/>
              <a:buChar char="§"/>
              <a:defRPr sz="1350" baseline="0"/>
            </a:lvl1pPr>
          </a:lstStyle>
          <a:p>
            <a:pPr lvl="0"/>
            <a:r>
              <a:rPr lang="en-GB" noProof="0"/>
              <a:t>Edit Master text styles</a:t>
            </a:r>
          </a:p>
        </p:txBody>
      </p:sp>
      <p:sp>
        <p:nvSpPr>
          <p:cNvPr id="9" name="Textplatzhalter 41"/>
          <p:cNvSpPr>
            <a:spLocks noGrp="1"/>
          </p:cNvSpPr>
          <p:nvPr>
            <p:ph type="body" sz="quarter" idx="10" hasCustomPrompt="1"/>
          </p:nvPr>
        </p:nvSpPr>
        <p:spPr>
          <a:xfrm>
            <a:off x="351001" y="288000"/>
            <a:ext cx="6143625" cy="323850"/>
          </a:xfrm>
          <a:prstGeom prst="rect">
            <a:avLst/>
          </a:prstGeom>
        </p:spPr>
        <p:txBody>
          <a:bodyPr lIns="0" tIns="0" rIns="0" bIns="0" anchor="ctr" anchorCtr="0"/>
          <a:lstStyle>
            <a:lvl1pPr>
              <a:defRPr sz="2250" b="1" i="0" baseline="0">
                <a:solidFill>
                  <a:srgbClr val="003C28"/>
                </a:solidFill>
                <a:latin typeface="+mj-lt"/>
              </a:defRPr>
            </a:lvl1pPr>
          </a:lstStyle>
          <a:p>
            <a:pPr lvl="0"/>
            <a:r>
              <a:rPr lang="en-GB" noProof="0"/>
              <a:t>Click to edit heading</a:t>
            </a:r>
          </a:p>
        </p:txBody>
      </p:sp>
      <p:sp>
        <p:nvSpPr>
          <p:cNvPr id="10" name="Textplatzhalter 3"/>
          <p:cNvSpPr>
            <a:spLocks noGrp="1"/>
          </p:cNvSpPr>
          <p:nvPr>
            <p:ph type="body" sz="quarter" idx="12" hasCustomPrompt="1"/>
          </p:nvPr>
        </p:nvSpPr>
        <p:spPr>
          <a:xfrm>
            <a:off x="351001" y="792000"/>
            <a:ext cx="6143625" cy="247880"/>
          </a:xfrm>
          <a:prstGeom prst="rect">
            <a:avLst/>
          </a:prstGeom>
        </p:spPr>
        <p:txBody>
          <a:bodyPr lIns="0" tIns="0" rIns="0" bIns="0"/>
          <a:lstStyle>
            <a:lvl1pPr>
              <a:defRPr sz="1350" b="1" i="0" baseline="0"/>
            </a:lvl1pPr>
          </a:lstStyle>
          <a:p>
            <a:pPr lvl="0"/>
            <a:r>
              <a:rPr lang="en-GB" noProof="0"/>
              <a:t>Click to edit subline</a:t>
            </a:r>
          </a:p>
        </p:txBody>
      </p:sp>
    </p:spTree>
    <p:extLst>
      <p:ext uri="{BB962C8B-B14F-4D97-AF65-F5344CB8AC3E}">
        <p14:creationId xmlns:p14="http://schemas.microsoft.com/office/powerpoint/2010/main" val="20952422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Head 1C">
    <p:spTree>
      <p:nvGrpSpPr>
        <p:cNvPr id="1" name=""/>
        <p:cNvGrpSpPr/>
        <p:nvPr/>
      </p:nvGrpSpPr>
      <p:grpSpPr>
        <a:xfrm>
          <a:off x="0" y="0"/>
          <a:ext cx="0" cy="0"/>
          <a:chOff x="0" y="0"/>
          <a:chExt cx="0" cy="0"/>
        </a:xfrm>
      </p:grpSpPr>
      <p:sp>
        <p:nvSpPr>
          <p:cNvPr id="7" name="Textplatzhalter 41"/>
          <p:cNvSpPr>
            <a:spLocks noGrp="1"/>
          </p:cNvSpPr>
          <p:nvPr>
            <p:ph type="body" sz="quarter" idx="10" hasCustomPrompt="1"/>
          </p:nvPr>
        </p:nvSpPr>
        <p:spPr>
          <a:xfrm>
            <a:off x="357188" y="285187"/>
            <a:ext cx="6143625" cy="314888"/>
          </a:xfrm>
          <a:prstGeom prst="rect">
            <a:avLst/>
          </a:prstGeom>
        </p:spPr>
        <p:txBody>
          <a:bodyPr lIns="0" tIns="0" rIns="0" bIns="0" anchor="b"/>
          <a:lstStyle>
            <a:lvl1pPr>
              <a:defRPr sz="2250" b="1" i="0" baseline="0">
                <a:solidFill>
                  <a:schemeClr val="bg1"/>
                </a:solidFill>
                <a:latin typeface="+mj-lt"/>
              </a:defRPr>
            </a:lvl1pPr>
          </a:lstStyle>
          <a:p>
            <a:r>
              <a:rPr lang="en-GB" kern="0" noProof="0" dirty="0" smtClean="0"/>
              <a:t>Click to edit heading</a:t>
            </a:r>
            <a:endParaRPr lang="en-GB" kern="0" noProof="0" dirty="0"/>
          </a:p>
        </p:txBody>
      </p:sp>
      <p:sp>
        <p:nvSpPr>
          <p:cNvPr id="9" name="Textfeld 8"/>
          <p:cNvSpPr txBox="1"/>
          <p:nvPr/>
        </p:nvSpPr>
        <p:spPr>
          <a:xfrm>
            <a:off x="6129300" y="188065"/>
            <a:ext cx="432048" cy="207749"/>
          </a:xfrm>
          <a:prstGeom prst="rect">
            <a:avLst/>
          </a:prstGeom>
          <a:noFill/>
        </p:spPr>
        <p:txBody>
          <a:bodyPr wrap="square" rtlCol="0">
            <a:spAutoFit/>
          </a:bodyPr>
          <a:lstStyle/>
          <a:p>
            <a:pPr algn="r"/>
            <a:fld id="{D6C97BB9-D26B-4F3F-916C-41434CAAC734}" type="slidenum">
              <a:rPr lang="de-DE" sz="750" b="0" smtClean="0">
                <a:solidFill>
                  <a:schemeClr val="bg2"/>
                </a:solidFill>
              </a:rPr>
              <a:pPr algn="r"/>
              <a:t>‹#›</a:t>
            </a:fld>
            <a:endParaRPr lang="de-DE" sz="750" b="0" dirty="0">
              <a:solidFill>
                <a:schemeClr val="bg2"/>
              </a:solidFill>
            </a:endParaRPr>
          </a:p>
        </p:txBody>
      </p:sp>
      <p:sp>
        <p:nvSpPr>
          <p:cNvPr id="10" name="Content Placeholder 9"/>
          <p:cNvSpPr>
            <a:spLocks noGrp="1"/>
          </p:cNvSpPr>
          <p:nvPr>
            <p:ph sz="quarter" idx="12"/>
          </p:nvPr>
        </p:nvSpPr>
        <p:spPr>
          <a:xfrm>
            <a:off x="351235" y="870347"/>
            <a:ext cx="6155531" cy="3537347"/>
          </a:xfrm>
          <a:prstGeom prst="rect">
            <a:avLst/>
          </a:prstGeom>
        </p:spPr>
        <p:txBody>
          <a:bodyPr/>
          <a:lstStyle>
            <a:lvl1pPr marL="214313" indent="-214313">
              <a:buFont typeface="Wingdings" panose="05000000000000000000" pitchFamily="2" charset="2"/>
              <a:buChar char="§"/>
              <a:defRPr sz="1350">
                <a:solidFill>
                  <a:schemeClr val="bg2"/>
                </a:solidFill>
              </a:defRPr>
            </a:lvl1pPr>
            <a:lvl2pPr>
              <a:defRPr sz="1200">
                <a:solidFill>
                  <a:schemeClr val="bg2"/>
                </a:solidFill>
              </a:defRPr>
            </a:lvl2pPr>
            <a:lvl3pPr>
              <a:defRPr sz="1050">
                <a:solidFill>
                  <a:schemeClr val="bg2"/>
                </a:solidFill>
              </a:defRPr>
            </a:lvl3pPr>
            <a:lvl4pPr>
              <a:defRPr sz="1050">
                <a:solidFill>
                  <a:schemeClr val="bg2"/>
                </a:solidFill>
              </a:defRPr>
            </a:lvl4pPr>
            <a:lvl5pPr>
              <a:defRPr sz="1050">
                <a:solidFill>
                  <a:schemeClr val="bg2"/>
                </a:solidFill>
              </a:defRPr>
            </a:lvl5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5" name="Picture 4"/>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6004377" y="151303"/>
            <a:ext cx="249846" cy="249846"/>
          </a:xfrm>
          <a:prstGeom prst="rect">
            <a:avLst/>
          </a:prstGeom>
        </p:spPr>
      </p:pic>
    </p:spTree>
    <p:extLst>
      <p:ext uri="{BB962C8B-B14F-4D97-AF65-F5344CB8AC3E}">
        <p14:creationId xmlns:p14="http://schemas.microsoft.com/office/powerpoint/2010/main" val="1950321435"/>
      </p:ext>
    </p:extLst>
  </p:cSld>
  <p:clrMapOvr>
    <a:masterClrMapping/>
  </p:clrMapOvr>
  <p:timing>
    <p:tnLst>
      <p:par>
        <p:cTn id="1" dur="indefinite" restart="never" nodeType="tmRoot"/>
      </p:par>
    </p:tnLst>
  </p:timing>
  <p:hf sldNum="0" hdr="0" dt="0"/>
  <p:extLst mod="1">
    <p:ext uri="{DCECCB84-F9BA-43D5-87BE-67443E8EF086}">
      <p15:sldGuideLst xmlns:p15="http://schemas.microsoft.com/office/powerpoint/2012/main">
        <p15:guide id="1" orient="horz" pos="731">
          <p15:clr>
            <a:srgbClr val="FBAE40"/>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Headline, Subline, Content and Picture">
    <p:spTree>
      <p:nvGrpSpPr>
        <p:cNvPr id="1" name=""/>
        <p:cNvGrpSpPr/>
        <p:nvPr/>
      </p:nvGrpSpPr>
      <p:grpSpPr>
        <a:xfrm>
          <a:off x="0" y="0"/>
          <a:ext cx="0" cy="0"/>
          <a:chOff x="0" y="0"/>
          <a:chExt cx="0" cy="0"/>
        </a:xfrm>
      </p:grpSpPr>
      <p:sp>
        <p:nvSpPr>
          <p:cNvPr id="7" name="Textfeld 3"/>
          <p:cNvSpPr txBox="1">
            <a:spLocks noChangeArrowheads="1"/>
          </p:cNvSpPr>
          <p:nvPr/>
        </p:nvSpPr>
        <p:spPr bwMode="auto">
          <a:xfrm>
            <a:off x="6129339" y="187326"/>
            <a:ext cx="432197" cy="2077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ctr" eaLnBrk="0" hangingPunct="0">
              <a:defRPr b="1">
                <a:solidFill>
                  <a:schemeClr val="tx2"/>
                </a:solidFill>
                <a:latin typeface="Arial" panose="020B0604020202020204" pitchFamily="34" charset="0"/>
                <a:ea typeface="Geneva"/>
                <a:cs typeface="Geneva"/>
              </a:defRPr>
            </a:lvl1pPr>
            <a:lvl2pPr marL="742950" indent="-285750" algn="ctr" eaLnBrk="0" hangingPunct="0">
              <a:defRPr b="1">
                <a:solidFill>
                  <a:schemeClr val="tx2"/>
                </a:solidFill>
                <a:latin typeface="Arial" panose="020B0604020202020204" pitchFamily="34" charset="0"/>
                <a:ea typeface="Geneva"/>
                <a:cs typeface="Geneva"/>
              </a:defRPr>
            </a:lvl2pPr>
            <a:lvl3pPr marL="1143000" indent="-228600" algn="ctr" eaLnBrk="0" hangingPunct="0">
              <a:defRPr b="1">
                <a:solidFill>
                  <a:schemeClr val="tx2"/>
                </a:solidFill>
                <a:latin typeface="Arial" panose="020B0604020202020204" pitchFamily="34" charset="0"/>
                <a:ea typeface="Geneva"/>
                <a:cs typeface="Geneva"/>
              </a:defRPr>
            </a:lvl3pPr>
            <a:lvl4pPr marL="1600200" indent="-228600" algn="ctr" eaLnBrk="0" hangingPunct="0">
              <a:defRPr b="1">
                <a:solidFill>
                  <a:schemeClr val="tx2"/>
                </a:solidFill>
                <a:latin typeface="Arial" panose="020B0604020202020204" pitchFamily="34" charset="0"/>
                <a:ea typeface="Geneva"/>
                <a:cs typeface="Geneva"/>
              </a:defRPr>
            </a:lvl4pPr>
            <a:lvl5pPr marL="2057400" indent="-228600" algn="ctr" eaLnBrk="0" hangingPunct="0">
              <a:defRPr b="1">
                <a:solidFill>
                  <a:schemeClr val="tx2"/>
                </a:solidFill>
                <a:latin typeface="Arial" panose="020B0604020202020204" pitchFamily="34" charset="0"/>
                <a:ea typeface="Geneva"/>
                <a:cs typeface="Geneva"/>
              </a:defRPr>
            </a:lvl5pPr>
            <a:lvl6pPr marL="2514600" indent="-228600" algn="ctr" eaLnBrk="0" fontAlgn="base" hangingPunct="0">
              <a:spcBef>
                <a:spcPct val="0"/>
              </a:spcBef>
              <a:spcAft>
                <a:spcPct val="0"/>
              </a:spcAft>
              <a:defRPr b="1">
                <a:solidFill>
                  <a:schemeClr val="tx2"/>
                </a:solidFill>
                <a:latin typeface="Arial" panose="020B0604020202020204" pitchFamily="34" charset="0"/>
                <a:ea typeface="Geneva"/>
                <a:cs typeface="Geneva"/>
              </a:defRPr>
            </a:lvl6pPr>
            <a:lvl7pPr marL="2971800" indent="-228600" algn="ctr" eaLnBrk="0" fontAlgn="base" hangingPunct="0">
              <a:spcBef>
                <a:spcPct val="0"/>
              </a:spcBef>
              <a:spcAft>
                <a:spcPct val="0"/>
              </a:spcAft>
              <a:defRPr b="1">
                <a:solidFill>
                  <a:schemeClr val="tx2"/>
                </a:solidFill>
                <a:latin typeface="Arial" panose="020B0604020202020204" pitchFamily="34" charset="0"/>
                <a:ea typeface="Geneva"/>
                <a:cs typeface="Geneva"/>
              </a:defRPr>
            </a:lvl7pPr>
            <a:lvl8pPr marL="3429000" indent="-228600" algn="ctr" eaLnBrk="0" fontAlgn="base" hangingPunct="0">
              <a:spcBef>
                <a:spcPct val="0"/>
              </a:spcBef>
              <a:spcAft>
                <a:spcPct val="0"/>
              </a:spcAft>
              <a:defRPr b="1">
                <a:solidFill>
                  <a:schemeClr val="tx2"/>
                </a:solidFill>
                <a:latin typeface="Arial" panose="020B0604020202020204" pitchFamily="34" charset="0"/>
                <a:ea typeface="Geneva"/>
                <a:cs typeface="Geneva"/>
              </a:defRPr>
            </a:lvl8pPr>
            <a:lvl9pPr marL="3886200" indent="-228600" algn="ctr" eaLnBrk="0" fontAlgn="base" hangingPunct="0">
              <a:spcBef>
                <a:spcPct val="0"/>
              </a:spcBef>
              <a:spcAft>
                <a:spcPct val="0"/>
              </a:spcAft>
              <a:defRPr b="1">
                <a:solidFill>
                  <a:schemeClr val="tx2"/>
                </a:solidFill>
                <a:latin typeface="Arial" panose="020B0604020202020204" pitchFamily="34" charset="0"/>
                <a:ea typeface="Geneva"/>
                <a:cs typeface="Geneva"/>
              </a:defRPr>
            </a:lvl9pPr>
          </a:lstStyle>
          <a:p>
            <a:pPr algn="r" eaLnBrk="1" hangingPunct="1"/>
            <a:fld id="{F1DA5349-A5B6-472F-96B1-8ED1E8F376E2}" type="slidenum">
              <a:rPr lang="de-DE" altLang="nb-NO" sz="750" b="0">
                <a:solidFill>
                  <a:srgbClr val="7F7F7F"/>
                </a:solidFill>
              </a:rPr>
              <a:pPr algn="r" eaLnBrk="1" hangingPunct="1"/>
              <a:t>‹#›</a:t>
            </a:fld>
            <a:endParaRPr lang="de-DE" altLang="nb-NO" sz="750" b="0">
              <a:solidFill>
                <a:srgbClr val="7F7F7F"/>
              </a:solidFill>
            </a:endParaRPr>
          </a:p>
        </p:txBody>
      </p:sp>
      <p:sp>
        <p:nvSpPr>
          <p:cNvPr id="5" name="Content Placeholder 2"/>
          <p:cNvSpPr>
            <a:spLocks noGrp="1"/>
          </p:cNvSpPr>
          <p:nvPr>
            <p:ph idx="1" hasCustomPrompt="1"/>
          </p:nvPr>
        </p:nvSpPr>
        <p:spPr>
          <a:xfrm>
            <a:off x="351239" y="1331999"/>
            <a:ext cx="2969417" cy="2916000"/>
          </a:xfrm>
          <a:prstGeom prst="rect">
            <a:avLst/>
          </a:prstGeom>
        </p:spPr>
        <p:txBody>
          <a:bodyPr lIns="0" tIns="0" rIns="0" bIns="0"/>
          <a:lstStyle>
            <a:lvl1pPr marL="257175" indent="-257175">
              <a:buFont typeface="Wingdings" panose="05000000000000000000" pitchFamily="2" charset="2"/>
              <a:buChar char="§"/>
              <a:defRPr sz="1350" baseline="0"/>
            </a:lvl1pPr>
          </a:lstStyle>
          <a:p>
            <a:pPr lvl="0"/>
            <a:r>
              <a:rPr lang="en-GB" noProof="0"/>
              <a:t>Edit Master text styles</a:t>
            </a:r>
          </a:p>
        </p:txBody>
      </p:sp>
      <p:sp>
        <p:nvSpPr>
          <p:cNvPr id="4" name="Textplatzhalter 3"/>
          <p:cNvSpPr>
            <a:spLocks noGrp="1"/>
          </p:cNvSpPr>
          <p:nvPr>
            <p:ph type="body" sz="quarter" idx="12" hasCustomPrompt="1"/>
          </p:nvPr>
        </p:nvSpPr>
        <p:spPr>
          <a:xfrm>
            <a:off x="351236" y="792000"/>
            <a:ext cx="6143625" cy="247880"/>
          </a:xfrm>
          <a:prstGeom prst="rect">
            <a:avLst/>
          </a:prstGeom>
        </p:spPr>
        <p:txBody>
          <a:bodyPr lIns="0" tIns="0" rIns="0" bIns="0"/>
          <a:lstStyle>
            <a:lvl1pPr>
              <a:defRPr sz="1350" b="1" i="0" baseline="0"/>
            </a:lvl1pPr>
          </a:lstStyle>
          <a:p>
            <a:pPr lvl="0"/>
            <a:r>
              <a:rPr lang="en-GB" noProof="0"/>
              <a:t>Click to edit subline</a:t>
            </a:r>
          </a:p>
        </p:txBody>
      </p:sp>
      <p:sp>
        <p:nvSpPr>
          <p:cNvPr id="10" name="Textplatzhalter 41"/>
          <p:cNvSpPr>
            <a:spLocks noGrp="1"/>
          </p:cNvSpPr>
          <p:nvPr>
            <p:ph type="body" sz="quarter" idx="10" hasCustomPrompt="1"/>
          </p:nvPr>
        </p:nvSpPr>
        <p:spPr>
          <a:xfrm>
            <a:off x="351236" y="288000"/>
            <a:ext cx="6143625" cy="323850"/>
          </a:xfrm>
          <a:prstGeom prst="rect">
            <a:avLst/>
          </a:prstGeom>
        </p:spPr>
        <p:txBody>
          <a:bodyPr lIns="0" tIns="0" rIns="0" bIns="0" anchor="ctr" anchorCtr="0"/>
          <a:lstStyle>
            <a:lvl1pPr>
              <a:defRPr sz="2250" b="1" i="0" baseline="0">
                <a:solidFill>
                  <a:srgbClr val="003C28"/>
                </a:solidFill>
                <a:latin typeface="+mj-lt"/>
              </a:defRPr>
            </a:lvl1pPr>
          </a:lstStyle>
          <a:p>
            <a:pPr lvl="0"/>
            <a:r>
              <a:rPr lang="en-GB" noProof="0"/>
              <a:t>Click to edit heading</a:t>
            </a:r>
          </a:p>
        </p:txBody>
      </p:sp>
      <p:sp>
        <p:nvSpPr>
          <p:cNvPr id="6" name="Picture Placeholder 5"/>
          <p:cNvSpPr>
            <a:spLocks noGrp="1"/>
          </p:cNvSpPr>
          <p:nvPr>
            <p:ph type="pic" sz="quarter" idx="13" hasCustomPrompt="1"/>
          </p:nvPr>
        </p:nvSpPr>
        <p:spPr>
          <a:xfrm>
            <a:off x="3542110" y="1331999"/>
            <a:ext cx="2952750" cy="2916000"/>
          </a:xfrm>
          <a:prstGeom prst="rect">
            <a:avLst/>
          </a:prstGeom>
        </p:spPr>
        <p:txBody>
          <a:bodyPr/>
          <a:lstStyle>
            <a:lvl1pPr>
              <a:defRPr/>
            </a:lvl1pPr>
          </a:lstStyle>
          <a:p>
            <a:pPr lvl="0"/>
            <a:r>
              <a:rPr lang="en-GB" noProof="0"/>
              <a:t>Click icon to add picture</a:t>
            </a:r>
          </a:p>
        </p:txBody>
      </p:sp>
    </p:spTree>
    <p:extLst>
      <p:ext uri="{BB962C8B-B14F-4D97-AF65-F5344CB8AC3E}">
        <p14:creationId xmlns:p14="http://schemas.microsoft.com/office/powerpoint/2010/main" val="130226250"/>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userDrawn="1">
  <p:cSld name="Headline and Content">
    <p:spTree>
      <p:nvGrpSpPr>
        <p:cNvPr id="1" name=""/>
        <p:cNvGrpSpPr/>
        <p:nvPr/>
      </p:nvGrpSpPr>
      <p:grpSpPr>
        <a:xfrm>
          <a:off x="0" y="0"/>
          <a:ext cx="0" cy="0"/>
          <a:chOff x="0" y="0"/>
          <a:chExt cx="0" cy="0"/>
        </a:xfrm>
      </p:grpSpPr>
      <p:sp>
        <p:nvSpPr>
          <p:cNvPr id="4" name="Textfeld 3"/>
          <p:cNvSpPr txBox="1">
            <a:spLocks noChangeArrowheads="1"/>
          </p:cNvSpPr>
          <p:nvPr/>
        </p:nvSpPr>
        <p:spPr bwMode="auto">
          <a:xfrm>
            <a:off x="6129339" y="187326"/>
            <a:ext cx="432197" cy="2077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ctr" eaLnBrk="0" hangingPunct="0">
              <a:defRPr b="1">
                <a:solidFill>
                  <a:schemeClr val="tx2"/>
                </a:solidFill>
                <a:latin typeface="Arial" panose="020B0604020202020204" pitchFamily="34" charset="0"/>
                <a:ea typeface="Geneva"/>
                <a:cs typeface="Geneva"/>
              </a:defRPr>
            </a:lvl1pPr>
            <a:lvl2pPr marL="742950" indent="-285750" algn="ctr" eaLnBrk="0" hangingPunct="0">
              <a:defRPr b="1">
                <a:solidFill>
                  <a:schemeClr val="tx2"/>
                </a:solidFill>
                <a:latin typeface="Arial" panose="020B0604020202020204" pitchFamily="34" charset="0"/>
                <a:ea typeface="Geneva"/>
                <a:cs typeface="Geneva"/>
              </a:defRPr>
            </a:lvl2pPr>
            <a:lvl3pPr marL="1143000" indent="-228600" algn="ctr" eaLnBrk="0" hangingPunct="0">
              <a:defRPr b="1">
                <a:solidFill>
                  <a:schemeClr val="tx2"/>
                </a:solidFill>
                <a:latin typeface="Arial" panose="020B0604020202020204" pitchFamily="34" charset="0"/>
                <a:ea typeface="Geneva"/>
                <a:cs typeface="Geneva"/>
              </a:defRPr>
            </a:lvl3pPr>
            <a:lvl4pPr marL="1600200" indent="-228600" algn="ctr" eaLnBrk="0" hangingPunct="0">
              <a:defRPr b="1">
                <a:solidFill>
                  <a:schemeClr val="tx2"/>
                </a:solidFill>
                <a:latin typeface="Arial" panose="020B0604020202020204" pitchFamily="34" charset="0"/>
                <a:ea typeface="Geneva"/>
                <a:cs typeface="Geneva"/>
              </a:defRPr>
            </a:lvl4pPr>
            <a:lvl5pPr marL="2057400" indent="-228600" algn="ctr" eaLnBrk="0" hangingPunct="0">
              <a:defRPr b="1">
                <a:solidFill>
                  <a:schemeClr val="tx2"/>
                </a:solidFill>
                <a:latin typeface="Arial" panose="020B0604020202020204" pitchFamily="34" charset="0"/>
                <a:ea typeface="Geneva"/>
                <a:cs typeface="Geneva"/>
              </a:defRPr>
            </a:lvl5pPr>
            <a:lvl6pPr marL="2514600" indent="-228600" algn="ctr" eaLnBrk="0" fontAlgn="base" hangingPunct="0">
              <a:spcBef>
                <a:spcPct val="0"/>
              </a:spcBef>
              <a:spcAft>
                <a:spcPct val="0"/>
              </a:spcAft>
              <a:defRPr b="1">
                <a:solidFill>
                  <a:schemeClr val="tx2"/>
                </a:solidFill>
                <a:latin typeface="Arial" panose="020B0604020202020204" pitchFamily="34" charset="0"/>
                <a:ea typeface="Geneva"/>
                <a:cs typeface="Geneva"/>
              </a:defRPr>
            </a:lvl6pPr>
            <a:lvl7pPr marL="2971800" indent="-228600" algn="ctr" eaLnBrk="0" fontAlgn="base" hangingPunct="0">
              <a:spcBef>
                <a:spcPct val="0"/>
              </a:spcBef>
              <a:spcAft>
                <a:spcPct val="0"/>
              </a:spcAft>
              <a:defRPr b="1">
                <a:solidFill>
                  <a:schemeClr val="tx2"/>
                </a:solidFill>
                <a:latin typeface="Arial" panose="020B0604020202020204" pitchFamily="34" charset="0"/>
                <a:ea typeface="Geneva"/>
                <a:cs typeface="Geneva"/>
              </a:defRPr>
            </a:lvl7pPr>
            <a:lvl8pPr marL="3429000" indent="-228600" algn="ctr" eaLnBrk="0" fontAlgn="base" hangingPunct="0">
              <a:spcBef>
                <a:spcPct val="0"/>
              </a:spcBef>
              <a:spcAft>
                <a:spcPct val="0"/>
              </a:spcAft>
              <a:defRPr b="1">
                <a:solidFill>
                  <a:schemeClr val="tx2"/>
                </a:solidFill>
                <a:latin typeface="Arial" panose="020B0604020202020204" pitchFamily="34" charset="0"/>
                <a:ea typeface="Geneva"/>
                <a:cs typeface="Geneva"/>
              </a:defRPr>
            </a:lvl8pPr>
            <a:lvl9pPr marL="3886200" indent="-228600" algn="ctr" eaLnBrk="0" fontAlgn="base" hangingPunct="0">
              <a:spcBef>
                <a:spcPct val="0"/>
              </a:spcBef>
              <a:spcAft>
                <a:spcPct val="0"/>
              </a:spcAft>
              <a:defRPr b="1">
                <a:solidFill>
                  <a:schemeClr val="tx2"/>
                </a:solidFill>
                <a:latin typeface="Arial" panose="020B0604020202020204" pitchFamily="34" charset="0"/>
                <a:ea typeface="Geneva"/>
                <a:cs typeface="Geneva"/>
              </a:defRPr>
            </a:lvl9pPr>
          </a:lstStyle>
          <a:p>
            <a:pPr algn="r" eaLnBrk="1" hangingPunct="1"/>
            <a:fld id="{D9E74228-2B50-4482-920F-AA5FA0766531}" type="slidenum">
              <a:rPr lang="de-DE" altLang="nb-NO" sz="750" b="0">
                <a:solidFill>
                  <a:srgbClr val="7F7F7F"/>
                </a:solidFill>
              </a:rPr>
              <a:pPr algn="r" eaLnBrk="1" hangingPunct="1"/>
              <a:t>‹#›</a:t>
            </a:fld>
            <a:endParaRPr lang="de-DE" altLang="nb-NO" sz="750" b="0">
              <a:solidFill>
                <a:srgbClr val="7F7F7F"/>
              </a:solidFill>
            </a:endParaRPr>
          </a:p>
        </p:txBody>
      </p:sp>
      <p:sp>
        <p:nvSpPr>
          <p:cNvPr id="3" name="Content Placeholder 2"/>
          <p:cNvSpPr>
            <a:spLocks noGrp="1"/>
          </p:cNvSpPr>
          <p:nvPr>
            <p:ph idx="1" hasCustomPrompt="1"/>
          </p:nvPr>
        </p:nvSpPr>
        <p:spPr>
          <a:xfrm>
            <a:off x="351236" y="972003"/>
            <a:ext cx="6143625" cy="3311999"/>
          </a:xfrm>
          <a:prstGeom prst="rect">
            <a:avLst/>
          </a:prstGeom>
        </p:spPr>
        <p:txBody>
          <a:bodyPr lIns="0" tIns="0" rIns="0" bIns="0"/>
          <a:lstStyle>
            <a:lvl1pPr marL="257175" indent="-257175">
              <a:buFont typeface="Wingdings" panose="05000000000000000000" pitchFamily="2" charset="2"/>
              <a:buChar char="§"/>
              <a:defRPr sz="1350" baseline="0"/>
            </a:lvl1pPr>
          </a:lstStyle>
          <a:p>
            <a:pPr lvl="0"/>
            <a:r>
              <a:rPr lang="en-GB" noProof="0"/>
              <a:t>Edit Master text styles</a:t>
            </a:r>
          </a:p>
        </p:txBody>
      </p:sp>
      <p:sp>
        <p:nvSpPr>
          <p:cNvPr id="42" name="Textplatzhalter 41"/>
          <p:cNvSpPr>
            <a:spLocks noGrp="1"/>
          </p:cNvSpPr>
          <p:nvPr>
            <p:ph type="body" sz="quarter" idx="10" hasCustomPrompt="1"/>
          </p:nvPr>
        </p:nvSpPr>
        <p:spPr>
          <a:xfrm>
            <a:off x="351236" y="288000"/>
            <a:ext cx="6143625" cy="323850"/>
          </a:xfrm>
          <a:prstGeom prst="rect">
            <a:avLst/>
          </a:prstGeom>
        </p:spPr>
        <p:txBody>
          <a:bodyPr lIns="0" tIns="0" rIns="0" bIns="0" anchor="ctr" anchorCtr="0"/>
          <a:lstStyle>
            <a:lvl1pPr>
              <a:defRPr sz="2250" b="1" i="0" baseline="0">
                <a:solidFill>
                  <a:srgbClr val="003C28"/>
                </a:solidFill>
                <a:latin typeface="+mj-lt"/>
              </a:defRPr>
            </a:lvl1pPr>
          </a:lstStyle>
          <a:p>
            <a:pPr lvl="0"/>
            <a:r>
              <a:rPr lang="en-GB" noProof="0"/>
              <a:t>Click to edit heading</a:t>
            </a:r>
          </a:p>
        </p:txBody>
      </p:sp>
    </p:spTree>
    <p:extLst>
      <p:ext uri="{BB962C8B-B14F-4D97-AF65-F5344CB8AC3E}">
        <p14:creationId xmlns:p14="http://schemas.microsoft.com/office/powerpoint/2010/main" val="378348122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Head 1L 1R">
    <p:spTree>
      <p:nvGrpSpPr>
        <p:cNvPr id="1" name=""/>
        <p:cNvGrpSpPr/>
        <p:nvPr/>
      </p:nvGrpSpPr>
      <p:grpSpPr>
        <a:xfrm>
          <a:off x="0" y="0"/>
          <a:ext cx="0" cy="0"/>
          <a:chOff x="0" y="0"/>
          <a:chExt cx="0" cy="0"/>
        </a:xfrm>
      </p:grpSpPr>
      <p:sp>
        <p:nvSpPr>
          <p:cNvPr id="7" name="Textplatzhalter 41"/>
          <p:cNvSpPr>
            <a:spLocks noGrp="1"/>
          </p:cNvSpPr>
          <p:nvPr>
            <p:ph type="body" sz="quarter" idx="10" hasCustomPrompt="1"/>
          </p:nvPr>
        </p:nvSpPr>
        <p:spPr>
          <a:xfrm>
            <a:off x="351235" y="276226"/>
            <a:ext cx="6143625" cy="323850"/>
          </a:xfrm>
          <a:prstGeom prst="rect">
            <a:avLst/>
          </a:prstGeom>
        </p:spPr>
        <p:txBody>
          <a:bodyPr lIns="0" tIns="0" rIns="0" bIns="0" anchor="b"/>
          <a:lstStyle>
            <a:lvl1pPr>
              <a:defRPr sz="2250" b="1" i="0" baseline="0">
                <a:solidFill>
                  <a:schemeClr val="bg1"/>
                </a:solidFill>
                <a:latin typeface="+mj-lt"/>
              </a:defRPr>
            </a:lvl1pPr>
          </a:lstStyle>
          <a:p>
            <a:r>
              <a:rPr lang="en-GB" kern="0" noProof="0" dirty="0" smtClean="0"/>
              <a:t>Click to edit heading</a:t>
            </a:r>
            <a:endParaRPr lang="en-GB" kern="0" noProof="0" dirty="0"/>
          </a:p>
        </p:txBody>
      </p:sp>
      <p:sp>
        <p:nvSpPr>
          <p:cNvPr id="9" name="Textfeld 8"/>
          <p:cNvSpPr txBox="1"/>
          <p:nvPr/>
        </p:nvSpPr>
        <p:spPr>
          <a:xfrm>
            <a:off x="6129300" y="188065"/>
            <a:ext cx="432048" cy="207749"/>
          </a:xfrm>
          <a:prstGeom prst="rect">
            <a:avLst/>
          </a:prstGeom>
          <a:noFill/>
        </p:spPr>
        <p:txBody>
          <a:bodyPr wrap="square" rtlCol="0">
            <a:spAutoFit/>
          </a:bodyPr>
          <a:lstStyle/>
          <a:p>
            <a:pPr algn="r"/>
            <a:fld id="{D6C97BB9-D26B-4F3F-916C-41434CAAC734}" type="slidenum">
              <a:rPr lang="de-DE" sz="750" b="0" smtClean="0">
                <a:solidFill>
                  <a:schemeClr val="bg2"/>
                </a:solidFill>
              </a:rPr>
              <a:pPr algn="r"/>
              <a:t>‹#›</a:t>
            </a:fld>
            <a:endParaRPr lang="de-DE" sz="750" b="0" dirty="0">
              <a:solidFill>
                <a:schemeClr val="bg2"/>
              </a:solidFill>
            </a:endParaRPr>
          </a:p>
        </p:txBody>
      </p:sp>
      <p:sp>
        <p:nvSpPr>
          <p:cNvPr id="4" name="Content Placeholder 3"/>
          <p:cNvSpPr>
            <a:spLocks noGrp="1"/>
          </p:cNvSpPr>
          <p:nvPr>
            <p:ph sz="quarter" idx="11"/>
          </p:nvPr>
        </p:nvSpPr>
        <p:spPr>
          <a:xfrm>
            <a:off x="3537348" y="896541"/>
            <a:ext cx="2969419" cy="3511153"/>
          </a:xfrm>
          <a:prstGeom prst="rect">
            <a:avLst/>
          </a:prstGeom>
        </p:spPr>
        <p:txBody>
          <a:bodyPr/>
          <a:lstStyle>
            <a:lvl1pPr marL="214313" indent="-214313">
              <a:buFont typeface="Wingdings" panose="05000000000000000000" pitchFamily="2" charset="2"/>
              <a:buChar char="§"/>
              <a:defRPr sz="1350">
                <a:solidFill>
                  <a:schemeClr val="bg2"/>
                </a:solidFill>
              </a:defRPr>
            </a:lvl1pPr>
            <a:lvl2pPr>
              <a:defRPr sz="1200">
                <a:solidFill>
                  <a:schemeClr val="bg2"/>
                </a:solidFill>
              </a:defRPr>
            </a:lvl2pPr>
            <a:lvl3pPr>
              <a:defRPr sz="1050">
                <a:solidFill>
                  <a:schemeClr val="bg2"/>
                </a:solidFill>
              </a:defRPr>
            </a:lvl3pPr>
            <a:lvl4pPr>
              <a:defRPr sz="1050">
                <a:solidFill>
                  <a:schemeClr val="bg2"/>
                </a:solidFill>
              </a:defRPr>
            </a:lvl4pPr>
            <a:lvl5pPr>
              <a:defRPr sz="1050">
                <a:solidFill>
                  <a:schemeClr val="bg2"/>
                </a:solidFill>
              </a:defRPr>
            </a:lvl5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0" name="Content Placeholder 9"/>
          <p:cNvSpPr>
            <a:spLocks noGrp="1"/>
          </p:cNvSpPr>
          <p:nvPr>
            <p:ph sz="quarter" idx="12"/>
          </p:nvPr>
        </p:nvSpPr>
        <p:spPr>
          <a:xfrm>
            <a:off x="351235" y="870347"/>
            <a:ext cx="2969419" cy="3537347"/>
          </a:xfrm>
          <a:prstGeom prst="rect">
            <a:avLst/>
          </a:prstGeom>
        </p:spPr>
        <p:txBody>
          <a:bodyPr/>
          <a:lstStyle>
            <a:lvl1pPr marL="214313" indent="-214313">
              <a:buFont typeface="Wingdings" panose="05000000000000000000" pitchFamily="2" charset="2"/>
              <a:buChar char="§"/>
              <a:defRPr sz="1350">
                <a:solidFill>
                  <a:schemeClr val="bg2"/>
                </a:solidFill>
              </a:defRPr>
            </a:lvl1pPr>
            <a:lvl2pPr>
              <a:defRPr sz="1200">
                <a:solidFill>
                  <a:schemeClr val="bg2"/>
                </a:solidFill>
              </a:defRPr>
            </a:lvl2pPr>
            <a:lvl3pPr>
              <a:defRPr sz="1050">
                <a:solidFill>
                  <a:schemeClr val="bg2"/>
                </a:solidFill>
              </a:defRPr>
            </a:lvl3pPr>
            <a:lvl4pPr>
              <a:defRPr sz="1050">
                <a:solidFill>
                  <a:schemeClr val="bg2"/>
                </a:solidFill>
              </a:defRPr>
            </a:lvl4pPr>
            <a:lvl5pPr>
              <a:defRPr sz="1050">
                <a:solidFill>
                  <a:schemeClr val="bg2"/>
                </a:solidFill>
              </a:defRPr>
            </a:lvl5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6" name="Picture 5"/>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004377" y="151303"/>
            <a:ext cx="249846" cy="249846"/>
          </a:xfrm>
          <a:prstGeom prst="rect">
            <a:avLst/>
          </a:prstGeom>
        </p:spPr>
      </p:pic>
    </p:spTree>
    <p:extLst>
      <p:ext uri="{BB962C8B-B14F-4D97-AF65-F5344CB8AC3E}">
        <p14:creationId xmlns:p14="http://schemas.microsoft.com/office/powerpoint/2010/main" val="2564739080"/>
      </p:ext>
    </p:extLst>
  </p:cSld>
  <p:clrMapOvr>
    <a:masterClrMapping/>
  </p:clrMapOvr>
  <p:timing>
    <p:tnLst>
      <p:par>
        <p:cTn id="1" dur="indefinite" restart="never" nodeType="tmRoot"/>
      </p:par>
    </p:tnLst>
  </p:timing>
  <p:hf sldNum="0" hdr="0" dt="0"/>
  <p:extLst mod="1">
    <p:ext uri="{DCECCB84-F9BA-43D5-87BE-67443E8EF086}">
      <p15:sldGuideLst xmlns:p15="http://schemas.microsoft.com/office/powerpoint/2012/main">
        <p15:guide id="1" orient="horz" pos="73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Head 1L 2R">
    <p:spTree>
      <p:nvGrpSpPr>
        <p:cNvPr id="1" name=""/>
        <p:cNvGrpSpPr/>
        <p:nvPr/>
      </p:nvGrpSpPr>
      <p:grpSpPr>
        <a:xfrm>
          <a:off x="0" y="0"/>
          <a:ext cx="0" cy="0"/>
          <a:chOff x="0" y="0"/>
          <a:chExt cx="0" cy="0"/>
        </a:xfrm>
      </p:grpSpPr>
      <p:sp>
        <p:nvSpPr>
          <p:cNvPr id="7" name="Textplatzhalter 41"/>
          <p:cNvSpPr>
            <a:spLocks noGrp="1"/>
          </p:cNvSpPr>
          <p:nvPr>
            <p:ph type="body" sz="quarter" idx="10" hasCustomPrompt="1"/>
          </p:nvPr>
        </p:nvSpPr>
        <p:spPr>
          <a:xfrm>
            <a:off x="351235" y="276226"/>
            <a:ext cx="6143625" cy="323850"/>
          </a:xfrm>
          <a:prstGeom prst="rect">
            <a:avLst/>
          </a:prstGeom>
        </p:spPr>
        <p:txBody>
          <a:bodyPr lIns="0" tIns="0" rIns="0" bIns="0" anchor="b"/>
          <a:lstStyle>
            <a:lvl1pPr>
              <a:defRPr sz="2250" b="1" i="0" baseline="0">
                <a:solidFill>
                  <a:schemeClr val="bg1"/>
                </a:solidFill>
                <a:latin typeface="+mj-lt"/>
              </a:defRPr>
            </a:lvl1pPr>
          </a:lstStyle>
          <a:p>
            <a:r>
              <a:rPr lang="en-GB" kern="0" noProof="0" dirty="0" smtClean="0"/>
              <a:t>Click to edit heading</a:t>
            </a:r>
            <a:endParaRPr lang="en-GB" kern="0" noProof="0" dirty="0"/>
          </a:p>
        </p:txBody>
      </p:sp>
      <p:sp>
        <p:nvSpPr>
          <p:cNvPr id="9" name="Textfeld 8"/>
          <p:cNvSpPr txBox="1"/>
          <p:nvPr/>
        </p:nvSpPr>
        <p:spPr>
          <a:xfrm>
            <a:off x="6129300" y="188065"/>
            <a:ext cx="432048" cy="207749"/>
          </a:xfrm>
          <a:prstGeom prst="rect">
            <a:avLst/>
          </a:prstGeom>
          <a:noFill/>
        </p:spPr>
        <p:txBody>
          <a:bodyPr wrap="square" rtlCol="0">
            <a:spAutoFit/>
          </a:bodyPr>
          <a:lstStyle/>
          <a:p>
            <a:pPr algn="r"/>
            <a:fld id="{D6C97BB9-D26B-4F3F-916C-41434CAAC734}" type="slidenum">
              <a:rPr lang="de-DE" sz="750" b="0" smtClean="0">
                <a:solidFill>
                  <a:schemeClr val="bg2"/>
                </a:solidFill>
              </a:rPr>
              <a:pPr algn="r"/>
              <a:t>‹#›</a:t>
            </a:fld>
            <a:endParaRPr lang="de-DE" sz="750" b="0" dirty="0">
              <a:solidFill>
                <a:schemeClr val="bg2"/>
              </a:solidFill>
            </a:endParaRPr>
          </a:p>
        </p:txBody>
      </p:sp>
      <p:sp>
        <p:nvSpPr>
          <p:cNvPr id="4" name="Content Placeholder 3"/>
          <p:cNvSpPr>
            <a:spLocks noGrp="1"/>
          </p:cNvSpPr>
          <p:nvPr>
            <p:ph sz="quarter" idx="11"/>
          </p:nvPr>
        </p:nvSpPr>
        <p:spPr>
          <a:xfrm>
            <a:off x="3537346" y="870348"/>
            <a:ext cx="2969420" cy="1647825"/>
          </a:xfrm>
          <a:prstGeom prst="rect">
            <a:avLst/>
          </a:prstGeom>
        </p:spPr>
        <p:txBody>
          <a:bodyPr/>
          <a:lstStyle>
            <a:lvl1pPr marL="214313" indent="-214313">
              <a:buFont typeface="Wingdings" panose="05000000000000000000" pitchFamily="2" charset="2"/>
              <a:buChar char="§"/>
              <a:defRPr sz="1350">
                <a:solidFill>
                  <a:schemeClr val="bg2"/>
                </a:solidFill>
              </a:defRPr>
            </a:lvl1pPr>
            <a:lvl2pPr>
              <a:defRPr sz="1200">
                <a:solidFill>
                  <a:schemeClr val="bg2"/>
                </a:solidFill>
              </a:defRPr>
            </a:lvl2pPr>
            <a:lvl3pPr>
              <a:defRPr sz="1050">
                <a:solidFill>
                  <a:schemeClr val="bg2"/>
                </a:solidFill>
              </a:defRPr>
            </a:lvl3pPr>
            <a:lvl4pPr>
              <a:defRPr sz="1050">
                <a:solidFill>
                  <a:schemeClr val="bg2"/>
                </a:solidFill>
              </a:defRPr>
            </a:lvl4pPr>
            <a:lvl5pPr>
              <a:defRPr sz="1050">
                <a:solidFill>
                  <a:schemeClr val="bg2"/>
                </a:solidFill>
              </a:defRPr>
            </a:lvl5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0" name="Content Placeholder 9"/>
          <p:cNvSpPr>
            <a:spLocks noGrp="1"/>
          </p:cNvSpPr>
          <p:nvPr>
            <p:ph sz="quarter" idx="12"/>
          </p:nvPr>
        </p:nvSpPr>
        <p:spPr>
          <a:xfrm>
            <a:off x="351235" y="870348"/>
            <a:ext cx="2969419" cy="3537346"/>
          </a:xfrm>
          <a:prstGeom prst="rect">
            <a:avLst/>
          </a:prstGeom>
        </p:spPr>
        <p:txBody>
          <a:bodyPr/>
          <a:lstStyle>
            <a:lvl1pPr marL="214313" indent="-214313">
              <a:buFont typeface="Wingdings" panose="05000000000000000000" pitchFamily="2" charset="2"/>
              <a:buChar char="§"/>
              <a:defRPr sz="1350">
                <a:solidFill>
                  <a:schemeClr val="bg2"/>
                </a:solidFill>
              </a:defRPr>
            </a:lvl1pPr>
            <a:lvl2pPr>
              <a:defRPr sz="1200">
                <a:solidFill>
                  <a:schemeClr val="bg2"/>
                </a:solidFill>
              </a:defRPr>
            </a:lvl2pPr>
            <a:lvl3pPr>
              <a:defRPr sz="1050">
                <a:solidFill>
                  <a:schemeClr val="bg2"/>
                </a:solidFill>
              </a:defRPr>
            </a:lvl3pPr>
            <a:lvl4pPr>
              <a:defRPr sz="1050">
                <a:solidFill>
                  <a:schemeClr val="bg2"/>
                </a:solidFill>
              </a:defRPr>
            </a:lvl4pPr>
            <a:lvl5pPr>
              <a:defRPr sz="1050">
                <a:solidFill>
                  <a:schemeClr val="bg2"/>
                </a:solidFill>
              </a:defRPr>
            </a:lvl5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Content Placeholder 2"/>
          <p:cNvSpPr>
            <a:spLocks noGrp="1"/>
          </p:cNvSpPr>
          <p:nvPr>
            <p:ph sz="quarter" idx="13"/>
          </p:nvPr>
        </p:nvSpPr>
        <p:spPr>
          <a:xfrm>
            <a:off x="3537347" y="2733676"/>
            <a:ext cx="2957513" cy="1674018"/>
          </a:xfrm>
          <a:prstGeom prst="rect">
            <a:avLst/>
          </a:prstGeom>
        </p:spPr>
        <p:txBody>
          <a:bodyPr/>
          <a:lstStyle>
            <a:lvl1pPr marL="214313" indent="-214313">
              <a:buFont typeface="Wingdings" panose="05000000000000000000" pitchFamily="2" charset="2"/>
              <a:buChar char="§"/>
              <a:defRPr sz="1350">
                <a:solidFill>
                  <a:schemeClr val="bg2"/>
                </a:solidFill>
              </a:defRPr>
            </a:lvl1pPr>
            <a:lvl2pPr>
              <a:defRPr sz="1200">
                <a:solidFill>
                  <a:schemeClr val="bg2"/>
                </a:solidFill>
              </a:defRPr>
            </a:lvl2pPr>
            <a:lvl3pPr>
              <a:defRPr sz="1050">
                <a:solidFill>
                  <a:schemeClr val="bg2"/>
                </a:solidFill>
              </a:defRPr>
            </a:lvl3pPr>
            <a:lvl4pPr>
              <a:defRPr sz="1050">
                <a:solidFill>
                  <a:schemeClr val="bg2"/>
                </a:solidFill>
              </a:defRPr>
            </a:lvl4pPr>
            <a:lvl5pPr>
              <a:defRPr sz="1050">
                <a:solidFill>
                  <a:schemeClr val="bg2"/>
                </a:solidFill>
              </a:defRPr>
            </a:lvl5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12" name="Picture 11"/>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004377" y="151303"/>
            <a:ext cx="249846" cy="249846"/>
          </a:xfrm>
          <a:prstGeom prst="rect">
            <a:avLst/>
          </a:prstGeom>
        </p:spPr>
      </p:pic>
    </p:spTree>
    <p:extLst>
      <p:ext uri="{BB962C8B-B14F-4D97-AF65-F5344CB8AC3E}">
        <p14:creationId xmlns:p14="http://schemas.microsoft.com/office/powerpoint/2010/main" val="582496369"/>
      </p:ext>
    </p:extLst>
  </p:cSld>
  <p:clrMapOvr>
    <a:masterClrMapping/>
  </p:clrMapOvr>
  <p:timing>
    <p:tnLst>
      <p:par>
        <p:cTn id="1" dur="indefinite" restart="never" nodeType="tmRoot"/>
      </p:par>
    </p:tnLst>
  </p:timing>
  <p:hf sldNum="0" hdr="0" dt="0"/>
  <p:extLst mod="1">
    <p:ext uri="{DCECCB84-F9BA-43D5-87BE-67443E8EF086}">
      <p15:sldGuideLst xmlns:p15="http://schemas.microsoft.com/office/powerpoint/2012/main">
        <p15:guide id="4" orient="horz" pos="2115">
          <p15:clr>
            <a:srgbClr val="FBAE40"/>
          </p15:clr>
        </p15:guide>
        <p15:guide id="5" orient="horz" pos="2296">
          <p15:clr>
            <a:srgbClr val="FBAE40"/>
          </p15:clr>
        </p15:guide>
        <p15:guide id="6" orient="horz" pos="731">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Head 2L 1R">
    <p:spTree>
      <p:nvGrpSpPr>
        <p:cNvPr id="1" name=""/>
        <p:cNvGrpSpPr/>
        <p:nvPr/>
      </p:nvGrpSpPr>
      <p:grpSpPr>
        <a:xfrm>
          <a:off x="0" y="0"/>
          <a:ext cx="0" cy="0"/>
          <a:chOff x="0" y="0"/>
          <a:chExt cx="0" cy="0"/>
        </a:xfrm>
      </p:grpSpPr>
      <p:sp>
        <p:nvSpPr>
          <p:cNvPr id="7" name="Textplatzhalter 41"/>
          <p:cNvSpPr>
            <a:spLocks noGrp="1"/>
          </p:cNvSpPr>
          <p:nvPr>
            <p:ph type="body" sz="quarter" idx="10" hasCustomPrompt="1"/>
          </p:nvPr>
        </p:nvSpPr>
        <p:spPr>
          <a:xfrm>
            <a:off x="351235" y="276226"/>
            <a:ext cx="6143625" cy="323850"/>
          </a:xfrm>
          <a:prstGeom prst="rect">
            <a:avLst/>
          </a:prstGeom>
        </p:spPr>
        <p:txBody>
          <a:bodyPr lIns="0" tIns="0" rIns="0" bIns="0" anchor="b"/>
          <a:lstStyle>
            <a:lvl1pPr>
              <a:defRPr sz="2250" b="1" i="0" baseline="0">
                <a:solidFill>
                  <a:schemeClr val="bg1"/>
                </a:solidFill>
                <a:latin typeface="+mj-lt"/>
              </a:defRPr>
            </a:lvl1pPr>
          </a:lstStyle>
          <a:p>
            <a:r>
              <a:rPr lang="en-GB" kern="0" noProof="0" dirty="0" smtClean="0"/>
              <a:t>Click to edit heading</a:t>
            </a:r>
            <a:endParaRPr lang="en-GB" kern="0" noProof="0" dirty="0"/>
          </a:p>
        </p:txBody>
      </p:sp>
      <p:sp>
        <p:nvSpPr>
          <p:cNvPr id="9" name="Textfeld 8"/>
          <p:cNvSpPr txBox="1"/>
          <p:nvPr/>
        </p:nvSpPr>
        <p:spPr>
          <a:xfrm>
            <a:off x="6129300" y="188065"/>
            <a:ext cx="432048" cy="207749"/>
          </a:xfrm>
          <a:prstGeom prst="rect">
            <a:avLst/>
          </a:prstGeom>
          <a:noFill/>
        </p:spPr>
        <p:txBody>
          <a:bodyPr wrap="square" rtlCol="0">
            <a:spAutoFit/>
          </a:bodyPr>
          <a:lstStyle/>
          <a:p>
            <a:pPr algn="r"/>
            <a:fld id="{D6C97BB9-D26B-4F3F-916C-41434CAAC734}" type="slidenum">
              <a:rPr lang="de-DE" sz="750" b="0" smtClean="0">
                <a:solidFill>
                  <a:schemeClr val="bg2"/>
                </a:solidFill>
              </a:rPr>
              <a:pPr algn="r"/>
              <a:t>‹#›</a:t>
            </a:fld>
            <a:endParaRPr lang="de-DE" sz="750" b="0" dirty="0">
              <a:solidFill>
                <a:schemeClr val="bg2"/>
              </a:solidFill>
            </a:endParaRPr>
          </a:p>
        </p:txBody>
      </p:sp>
      <p:sp>
        <p:nvSpPr>
          <p:cNvPr id="4" name="Content Placeholder 3"/>
          <p:cNvSpPr>
            <a:spLocks noGrp="1"/>
          </p:cNvSpPr>
          <p:nvPr>
            <p:ph sz="quarter" idx="11"/>
          </p:nvPr>
        </p:nvSpPr>
        <p:spPr>
          <a:xfrm>
            <a:off x="3537347" y="870348"/>
            <a:ext cx="2969419" cy="3537346"/>
          </a:xfrm>
          <a:prstGeom prst="rect">
            <a:avLst/>
          </a:prstGeom>
        </p:spPr>
        <p:txBody>
          <a:bodyPr/>
          <a:lstStyle>
            <a:lvl1pPr marL="214313" indent="-214313">
              <a:buFont typeface="Wingdings" panose="05000000000000000000" pitchFamily="2" charset="2"/>
              <a:buChar char="§"/>
              <a:defRPr sz="1350">
                <a:solidFill>
                  <a:schemeClr val="bg2"/>
                </a:solidFill>
              </a:defRPr>
            </a:lvl1pPr>
            <a:lvl2pPr>
              <a:defRPr sz="1200">
                <a:solidFill>
                  <a:schemeClr val="bg2"/>
                </a:solidFill>
              </a:defRPr>
            </a:lvl2pPr>
            <a:lvl3pPr>
              <a:defRPr sz="1050">
                <a:solidFill>
                  <a:schemeClr val="bg2"/>
                </a:solidFill>
              </a:defRPr>
            </a:lvl3pPr>
            <a:lvl4pPr>
              <a:defRPr sz="1050">
                <a:solidFill>
                  <a:schemeClr val="bg2"/>
                </a:solidFill>
              </a:defRPr>
            </a:lvl4pPr>
            <a:lvl5pPr>
              <a:defRPr sz="1050">
                <a:solidFill>
                  <a:schemeClr val="bg2"/>
                </a:solidFill>
              </a:defRPr>
            </a:lvl5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0" name="Content Placeholder 9"/>
          <p:cNvSpPr>
            <a:spLocks noGrp="1"/>
          </p:cNvSpPr>
          <p:nvPr>
            <p:ph sz="quarter" idx="12"/>
          </p:nvPr>
        </p:nvSpPr>
        <p:spPr>
          <a:xfrm>
            <a:off x="351235" y="870348"/>
            <a:ext cx="2969419" cy="1647825"/>
          </a:xfrm>
          <a:prstGeom prst="rect">
            <a:avLst/>
          </a:prstGeom>
        </p:spPr>
        <p:txBody>
          <a:bodyPr/>
          <a:lstStyle>
            <a:lvl1pPr marL="214313" indent="-214313">
              <a:buFont typeface="Wingdings" panose="05000000000000000000" pitchFamily="2" charset="2"/>
              <a:buChar char="§"/>
              <a:defRPr sz="1350">
                <a:solidFill>
                  <a:schemeClr val="bg2"/>
                </a:solidFill>
              </a:defRPr>
            </a:lvl1pPr>
            <a:lvl2pPr>
              <a:defRPr sz="1200">
                <a:solidFill>
                  <a:schemeClr val="bg2"/>
                </a:solidFill>
              </a:defRPr>
            </a:lvl2pPr>
            <a:lvl3pPr>
              <a:defRPr sz="1050">
                <a:solidFill>
                  <a:schemeClr val="bg2"/>
                </a:solidFill>
              </a:defRPr>
            </a:lvl3pPr>
            <a:lvl4pPr>
              <a:defRPr sz="1050">
                <a:solidFill>
                  <a:schemeClr val="bg2"/>
                </a:solidFill>
              </a:defRPr>
            </a:lvl4pPr>
            <a:lvl5pPr>
              <a:defRPr sz="1050">
                <a:solidFill>
                  <a:schemeClr val="bg2"/>
                </a:solidFill>
              </a:defRPr>
            </a:lvl5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Content Placeholder 2"/>
          <p:cNvSpPr>
            <a:spLocks noGrp="1"/>
          </p:cNvSpPr>
          <p:nvPr>
            <p:ph sz="quarter" idx="13"/>
          </p:nvPr>
        </p:nvSpPr>
        <p:spPr>
          <a:xfrm>
            <a:off x="351235" y="2733675"/>
            <a:ext cx="2969419" cy="1674019"/>
          </a:xfrm>
          <a:prstGeom prst="rect">
            <a:avLst/>
          </a:prstGeom>
        </p:spPr>
        <p:txBody>
          <a:bodyPr/>
          <a:lstStyle>
            <a:lvl1pPr marL="214313" indent="-214313">
              <a:buFont typeface="Wingdings" panose="05000000000000000000" pitchFamily="2" charset="2"/>
              <a:buChar char="§"/>
              <a:defRPr sz="1350">
                <a:solidFill>
                  <a:schemeClr val="bg2"/>
                </a:solidFill>
              </a:defRPr>
            </a:lvl1pPr>
            <a:lvl2pPr>
              <a:defRPr sz="1200">
                <a:solidFill>
                  <a:schemeClr val="bg2"/>
                </a:solidFill>
              </a:defRPr>
            </a:lvl2pPr>
            <a:lvl3pPr>
              <a:defRPr sz="1050">
                <a:solidFill>
                  <a:schemeClr val="bg2"/>
                </a:solidFill>
              </a:defRPr>
            </a:lvl3pPr>
            <a:lvl4pPr>
              <a:defRPr sz="1050">
                <a:solidFill>
                  <a:schemeClr val="bg2"/>
                </a:solidFill>
              </a:defRPr>
            </a:lvl4pPr>
            <a:lvl5pPr>
              <a:defRPr sz="1050">
                <a:solidFill>
                  <a:schemeClr val="bg2"/>
                </a:solidFill>
              </a:defRPr>
            </a:lvl5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12" name="Picture 11"/>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004377" y="151303"/>
            <a:ext cx="249846" cy="249846"/>
          </a:xfrm>
          <a:prstGeom prst="rect">
            <a:avLst/>
          </a:prstGeom>
        </p:spPr>
      </p:pic>
    </p:spTree>
    <p:extLst>
      <p:ext uri="{BB962C8B-B14F-4D97-AF65-F5344CB8AC3E}">
        <p14:creationId xmlns:p14="http://schemas.microsoft.com/office/powerpoint/2010/main" val="614537299"/>
      </p:ext>
    </p:extLst>
  </p:cSld>
  <p:clrMapOvr>
    <a:masterClrMapping/>
  </p:clrMapOvr>
  <p:timing>
    <p:tnLst>
      <p:par>
        <p:cTn id="1" dur="indefinite" restart="never" nodeType="tmRoot"/>
      </p:par>
    </p:tnLst>
  </p:timing>
  <p:hf sldNum="0" hdr="0" dt="0"/>
  <p:extLst mod="1">
    <p:ext uri="{DCECCB84-F9BA-43D5-87BE-67443E8EF086}">
      <p15:sldGuideLst xmlns:p15="http://schemas.microsoft.com/office/powerpoint/2012/main">
        <p15:guide id="4" orient="horz" pos="2115">
          <p15:clr>
            <a:srgbClr val="FBAE40"/>
          </p15:clr>
        </p15:guide>
        <p15:guide id="5" orient="horz" pos="2296">
          <p15:clr>
            <a:srgbClr val="FBAE40"/>
          </p15:clr>
        </p15:guide>
        <p15:guide id="6" orient="horz" pos="73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Head 2L 2R">
    <p:spTree>
      <p:nvGrpSpPr>
        <p:cNvPr id="1" name=""/>
        <p:cNvGrpSpPr/>
        <p:nvPr/>
      </p:nvGrpSpPr>
      <p:grpSpPr>
        <a:xfrm>
          <a:off x="0" y="0"/>
          <a:ext cx="0" cy="0"/>
          <a:chOff x="0" y="0"/>
          <a:chExt cx="0" cy="0"/>
        </a:xfrm>
      </p:grpSpPr>
      <p:sp>
        <p:nvSpPr>
          <p:cNvPr id="7" name="Textplatzhalter 41"/>
          <p:cNvSpPr>
            <a:spLocks noGrp="1"/>
          </p:cNvSpPr>
          <p:nvPr>
            <p:ph type="body" sz="quarter" idx="10" hasCustomPrompt="1"/>
          </p:nvPr>
        </p:nvSpPr>
        <p:spPr>
          <a:xfrm>
            <a:off x="351235" y="276226"/>
            <a:ext cx="6143625" cy="323850"/>
          </a:xfrm>
          <a:prstGeom prst="rect">
            <a:avLst/>
          </a:prstGeom>
        </p:spPr>
        <p:txBody>
          <a:bodyPr lIns="0" tIns="0" rIns="0" bIns="0" anchor="b"/>
          <a:lstStyle>
            <a:lvl1pPr>
              <a:defRPr sz="2250" b="1" i="0" baseline="0">
                <a:solidFill>
                  <a:schemeClr val="bg1"/>
                </a:solidFill>
                <a:latin typeface="+mj-lt"/>
              </a:defRPr>
            </a:lvl1pPr>
          </a:lstStyle>
          <a:p>
            <a:r>
              <a:rPr lang="en-GB" kern="0" noProof="0" dirty="0" smtClean="0"/>
              <a:t>Click to edit heading</a:t>
            </a:r>
            <a:endParaRPr lang="en-GB" kern="0" noProof="0" dirty="0"/>
          </a:p>
        </p:txBody>
      </p:sp>
      <p:sp>
        <p:nvSpPr>
          <p:cNvPr id="9" name="Textfeld 8"/>
          <p:cNvSpPr txBox="1"/>
          <p:nvPr/>
        </p:nvSpPr>
        <p:spPr>
          <a:xfrm>
            <a:off x="6129300" y="188065"/>
            <a:ext cx="432048" cy="207749"/>
          </a:xfrm>
          <a:prstGeom prst="rect">
            <a:avLst/>
          </a:prstGeom>
          <a:noFill/>
        </p:spPr>
        <p:txBody>
          <a:bodyPr wrap="square" rtlCol="0">
            <a:spAutoFit/>
          </a:bodyPr>
          <a:lstStyle/>
          <a:p>
            <a:pPr algn="r"/>
            <a:fld id="{D6C97BB9-D26B-4F3F-916C-41434CAAC734}" type="slidenum">
              <a:rPr lang="de-DE" sz="750" b="0" smtClean="0">
                <a:solidFill>
                  <a:schemeClr val="bg2"/>
                </a:solidFill>
              </a:rPr>
              <a:pPr algn="r"/>
              <a:t>‹#›</a:t>
            </a:fld>
            <a:endParaRPr lang="de-DE" sz="750" b="0" dirty="0">
              <a:solidFill>
                <a:schemeClr val="bg2"/>
              </a:solidFill>
            </a:endParaRPr>
          </a:p>
        </p:txBody>
      </p:sp>
      <p:sp>
        <p:nvSpPr>
          <p:cNvPr id="4" name="Content Placeholder 3"/>
          <p:cNvSpPr>
            <a:spLocks noGrp="1"/>
          </p:cNvSpPr>
          <p:nvPr>
            <p:ph sz="quarter" idx="11"/>
          </p:nvPr>
        </p:nvSpPr>
        <p:spPr>
          <a:xfrm>
            <a:off x="3537347" y="870349"/>
            <a:ext cx="2969419" cy="1647824"/>
          </a:xfrm>
          <a:prstGeom prst="rect">
            <a:avLst/>
          </a:prstGeom>
        </p:spPr>
        <p:txBody>
          <a:bodyPr/>
          <a:lstStyle>
            <a:lvl1pPr marL="214313" indent="-214313">
              <a:buFont typeface="Wingdings" panose="05000000000000000000" pitchFamily="2" charset="2"/>
              <a:buChar char="§"/>
              <a:defRPr sz="1350">
                <a:solidFill>
                  <a:schemeClr val="bg2"/>
                </a:solidFill>
              </a:defRPr>
            </a:lvl1pPr>
            <a:lvl2pPr>
              <a:defRPr sz="1200">
                <a:solidFill>
                  <a:schemeClr val="bg2"/>
                </a:solidFill>
              </a:defRPr>
            </a:lvl2pPr>
            <a:lvl3pPr>
              <a:defRPr sz="1050">
                <a:solidFill>
                  <a:schemeClr val="bg2"/>
                </a:solidFill>
              </a:defRPr>
            </a:lvl3pPr>
            <a:lvl4pPr>
              <a:defRPr sz="1050">
                <a:solidFill>
                  <a:schemeClr val="bg2"/>
                </a:solidFill>
              </a:defRPr>
            </a:lvl4pPr>
            <a:lvl5pPr>
              <a:defRPr sz="1050">
                <a:solidFill>
                  <a:schemeClr val="bg2"/>
                </a:solidFill>
              </a:defRPr>
            </a:lvl5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0" name="Content Placeholder 9"/>
          <p:cNvSpPr>
            <a:spLocks noGrp="1"/>
          </p:cNvSpPr>
          <p:nvPr>
            <p:ph sz="quarter" idx="12"/>
          </p:nvPr>
        </p:nvSpPr>
        <p:spPr>
          <a:xfrm>
            <a:off x="351235" y="870348"/>
            <a:ext cx="2969419" cy="1647825"/>
          </a:xfrm>
          <a:prstGeom prst="rect">
            <a:avLst/>
          </a:prstGeom>
        </p:spPr>
        <p:txBody>
          <a:bodyPr/>
          <a:lstStyle>
            <a:lvl1pPr marL="214313" indent="-214313">
              <a:buFont typeface="Wingdings" panose="05000000000000000000" pitchFamily="2" charset="2"/>
              <a:buChar char="§"/>
              <a:defRPr sz="1350">
                <a:solidFill>
                  <a:schemeClr val="bg2"/>
                </a:solidFill>
              </a:defRPr>
            </a:lvl1pPr>
            <a:lvl2pPr>
              <a:defRPr sz="1200">
                <a:solidFill>
                  <a:schemeClr val="bg2"/>
                </a:solidFill>
              </a:defRPr>
            </a:lvl2pPr>
            <a:lvl3pPr>
              <a:defRPr sz="1050">
                <a:solidFill>
                  <a:schemeClr val="bg2"/>
                </a:solidFill>
              </a:defRPr>
            </a:lvl3pPr>
            <a:lvl4pPr>
              <a:defRPr sz="1050">
                <a:solidFill>
                  <a:schemeClr val="bg2"/>
                </a:solidFill>
              </a:defRPr>
            </a:lvl4pPr>
            <a:lvl5pPr>
              <a:defRPr sz="1050">
                <a:solidFill>
                  <a:schemeClr val="bg2"/>
                </a:solidFill>
              </a:defRPr>
            </a:lvl5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Content Placeholder 2"/>
          <p:cNvSpPr>
            <a:spLocks noGrp="1"/>
          </p:cNvSpPr>
          <p:nvPr>
            <p:ph sz="quarter" idx="13"/>
          </p:nvPr>
        </p:nvSpPr>
        <p:spPr>
          <a:xfrm>
            <a:off x="351235" y="2733676"/>
            <a:ext cx="2969419" cy="1674018"/>
          </a:xfrm>
          <a:prstGeom prst="rect">
            <a:avLst/>
          </a:prstGeom>
        </p:spPr>
        <p:txBody>
          <a:bodyPr/>
          <a:lstStyle>
            <a:lvl1pPr marL="214313" indent="-214313">
              <a:buFont typeface="Wingdings" panose="05000000000000000000" pitchFamily="2" charset="2"/>
              <a:buChar char="§"/>
              <a:defRPr sz="1350">
                <a:solidFill>
                  <a:schemeClr val="bg2"/>
                </a:solidFill>
              </a:defRPr>
            </a:lvl1pPr>
            <a:lvl2pPr>
              <a:defRPr sz="1200">
                <a:solidFill>
                  <a:schemeClr val="bg2"/>
                </a:solidFill>
              </a:defRPr>
            </a:lvl2pPr>
            <a:lvl3pPr>
              <a:defRPr sz="1050">
                <a:solidFill>
                  <a:schemeClr val="bg2"/>
                </a:solidFill>
              </a:defRPr>
            </a:lvl3pPr>
            <a:lvl4pPr>
              <a:defRPr sz="1050">
                <a:solidFill>
                  <a:schemeClr val="bg2"/>
                </a:solidFill>
              </a:defRPr>
            </a:lvl4pPr>
            <a:lvl5pPr>
              <a:defRPr sz="1050">
                <a:solidFill>
                  <a:schemeClr val="bg2"/>
                </a:solidFill>
              </a:defRPr>
            </a:lvl5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Content Placeholder 5"/>
          <p:cNvSpPr>
            <a:spLocks noGrp="1"/>
          </p:cNvSpPr>
          <p:nvPr>
            <p:ph sz="quarter" idx="14"/>
          </p:nvPr>
        </p:nvSpPr>
        <p:spPr>
          <a:xfrm>
            <a:off x="3537347" y="2733675"/>
            <a:ext cx="2957513" cy="1674019"/>
          </a:xfrm>
          <a:prstGeom prst="rect">
            <a:avLst/>
          </a:prstGeom>
        </p:spPr>
        <p:txBody>
          <a:bodyPr/>
          <a:lstStyle>
            <a:lvl1pPr marL="214313" indent="-214313">
              <a:buFont typeface="Wingdings" panose="05000000000000000000" pitchFamily="2" charset="2"/>
              <a:buChar char="§"/>
              <a:defRPr sz="1350">
                <a:solidFill>
                  <a:schemeClr val="bg2"/>
                </a:solidFill>
              </a:defRPr>
            </a:lvl1pPr>
            <a:lvl2pPr>
              <a:defRPr sz="1200">
                <a:solidFill>
                  <a:schemeClr val="bg2"/>
                </a:solidFill>
              </a:defRPr>
            </a:lvl2pPr>
            <a:lvl3pPr>
              <a:defRPr sz="1050">
                <a:solidFill>
                  <a:schemeClr val="bg2"/>
                </a:solidFill>
              </a:defRPr>
            </a:lvl3pPr>
            <a:lvl4pPr>
              <a:defRPr sz="1050">
                <a:solidFill>
                  <a:schemeClr val="bg2"/>
                </a:solidFill>
              </a:defRPr>
            </a:lvl4pPr>
            <a:lvl5pPr>
              <a:defRPr sz="1050">
                <a:solidFill>
                  <a:schemeClr val="bg2"/>
                </a:solidFill>
              </a:defRPr>
            </a:lvl5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12" name="Picture 11"/>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004377" y="151303"/>
            <a:ext cx="249846" cy="249846"/>
          </a:xfrm>
          <a:prstGeom prst="rect">
            <a:avLst/>
          </a:prstGeom>
        </p:spPr>
      </p:pic>
    </p:spTree>
    <p:extLst>
      <p:ext uri="{BB962C8B-B14F-4D97-AF65-F5344CB8AC3E}">
        <p14:creationId xmlns:p14="http://schemas.microsoft.com/office/powerpoint/2010/main" val="838491641"/>
      </p:ext>
    </p:extLst>
  </p:cSld>
  <p:clrMapOvr>
    <a:masterClrMapping/>
  </p:clrMapOvr>
  <p:timing>
    <p:tnLst>
      <p:par>
        <p:cTn id="1" dur="indefinite" restart="never" nodeType="tmRoot"/>
      </p:par>
    </p:tnLst>
  </p:timing>
  <p:hf sldNum="0" hdr="0" dt="0"/>
  <p:extLst mod="1">
    <p:ext uri="{DCECCB84-F9BA-43D5-87BE-67443E8EF086}">
      <p15:sldGuideLst xmlns:p15="http://schemas.microsoft.com/office/powerpoint/2012/main">
        <p15:guide id="4" orient="horz" pos="2115">
          <p15:clr>
            <a:srgbClr val="FBAE40"/>
          </p15:clr>
        </p15:guide>
        <p15:guide id="5" orient="horz" pos="2296">
          <p15:clr>
            <a:srgbClr val="FBAE40"/>
          </p15:clr>
        </p15:guide>
        <p15:guide id="6" orient="horz" pos="73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Head 1T 1B">
    <p:spTree>
      <p:nvGrpSpPr>
        <p:cNvPr id="1" name=""/>
        <p:cNvGrpSpPr/>
        <p:nvPr/>
      </p:nvGrpSpPr>
      <p:grpSpPr>
        <a:xfrm>
          <a:off x="0" y="0"/>
          <a:ext cx="0" cy="0"/>
          <a:chOff x="0" y="0"/>
          <a:chExt cx="0" cy="0"/>
        </a:xfrm>
      </p:grpSpPr>
      <p:sp>
        <p:nvSpPr>
          <p:cNvPr id="7" name="Textplatzhalter 41"/>
          <p:cNvSpPr>
            <a:spLocks noGrp="1"/>
          </p:cNvSpPr>
          <p:nvPr>
            <p:ph type="body" sz="quarter" idx="10" hasCustomPrompt="1"/>
          </p:nvPr>
        </p:nvSpPr>
        <p:spPr>
          <a:xfrm>
            <a:off x="351235" y="276226"/>
            <a:ext cx="6143625" cy="323850"/>
          </a:xfrm>
          <a:prstGeom prst="rect">
            <a:avLst/>
          </a:prstGeom>
        </p:spPr>
        <p:txBody>
          <a:bodyPr lIns="0" tIns="0" rIns="0" bIns="0" anchor="b"/>
          <a:lstStyle>
            <a:lvl1pPr>
              <a:defRPr sz="2250" b="1" i="0" baseline="0">
                <a:solidFill>
                  <a:schemeClr val="bg1"/>
                </a:solidFill>
                <a:latin typeface="+mj-lt"/>
              </a:defRPr>
            </a:lvl1pPr>
          </a:lstStyle>
          <a:p>
            <a:r>
              <a:rPr lang="en-GB" kern="0" noProof="0" dirty="0" smtClean="0"/>
              <a:t>Click to edit heading</a:t>
            </a:r>
            <a:endParaRPr lang="en-GB" kern="0" noProof="0" dirty="0"/>
          </a:p>
        </p:txBody>
      </p:sp>
      <p:sp>
        <p:nvSpPr>
          <p:cNvPr id="9" name="Textfeld 8"/>
          <p:cNvSpPr txBox="1"/>
          <p:nvPr/>
        </p:nvSpPr>
        <p:spPr>
          <a:xfrm>
            <a:off x="6129300" y="188065"/>
            <a:ext cx="432048" cy="207749"/>
          </a:xfrm>
          <a:prstGeom prst="rect">
            <a:avLst/>
          </a:prstGeom>
          <a:noFill/>
        </p:spPr>
        <p:txBody>
          <a:bodyPr wrap="square" rtlCol="0">
            <a:spAutoFit/>
          </a:bodyPr>
          <a:lstStyle/>
          <a:p>
            <a:pPr algn="r"/>
            <a:fld id="{D6C97BB9-D26B-4F3F-916C-41434CAAC734}" type="slidenum">
              <a:rPr lang="de-DE" sz="750" b="0" smtClean="0">
                <a:solidFill>
                  <a:schemeClr val="bg2"/>
                </a:solidFill>
              </a:rPr>
              <a:pPr algn="r"/>
              <a:t>‹#›</a:t>
            </a:fld>
            <a:endParaRPr lang="de-DE" sz="750" b="0" dirty="0">
              <a:solidFill>
                <a:schemeClr val="bg2"/>
              </a:solidFill>
            </a:endParaRPr>
          </a:p>
        </p:txBody>
      </p:sp>
      <p:sp>
        <p:nvSpPr>
          <p:cNvPr id="10" name="Content Placeholder 9"/>
          <p:cNvSpPr>
            <a:spLocks noGrp="1"/>
          </p:cNvSpPr>
          <p:nvPr>
            <p:ph sz="quarter" idx="12"/>
          </p:nvPr>
        </p:nvSpPr>
        <p:spPr>
          <a:xfrm>
            <a:off x="351236" y="870348"/>
            <a:ext cx="6143625" cy="1647825"/>
          </a:xfrm>
          <a:prstGeom prst="rect">
            <a:avLst/>
          </a:prstGeom>
        </p:spPr>
        <p:txBody>
          <a:bodyPr/>
          <a:lstStyle>
            <a:lvl1pPr marL="214313" indent="-214313">
              <a:buFont typeface="Wingdings" panose="05000000000000000000" pitchFamily="2" charset="2"/>
              <a:buChar char="§"/>
              <a:defRPr sz="1350">
                <a:solidFill>
                  <a:schemeClr val="bg2"/>
                </a:solidFill>
              </a:defRPr>
            </a:lvl1pPr>
            <a:lvl2pPr>
              <a:defRPr sz="1200">
                <a:solidFill>
                  <a:schemeClr val="bg2"/>
                </a:solidFill>
              </a:defRPr>
            </a:lvl2pPr>
            <a:lvl3pPr>
              <a:defRPr sz="1050">
                <a:solidFill>
                  <a:schemeClr val="bg2"/>
                </a:solidFill>
              </a:defRPr>
            </a:lvl3pPr>
            <a:lvl4pPr>
              <a:defRPr sz="1050">
                <a:solidFill>
                  <a:schemeClr val="bg2"/>
                </a:solidFill>
              </a:defRPr>
            </a:lvl4pPr>
            <a:lvl5pPr>
              <a:defRPr sz="1050">
                <a:solidFill>
                  <a:schemeClr val="bg2"/>
                </a:solidFill>
              </a:defRPr>
            </a:lvl5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Content Placeholder 2"/>
          <p:cNvSpPr>
            <a:spLocks noGrp="1"/>
          </p:cNvSpPr>
          <p:nvPr>
            <p:ph sz="quarter" idx="13"/>
          </p:nvPr>
        </p:nvSpPr>
        <p:spPr>
          <a:xfrm>
            <a:off x="351235" y="2733675"/>
            <a:ext cx="6143625" cy="1674019"/>
          </a:xfrm>
          <a:prstGeom prst="rect">
            <a:avLst/>
          </a:prstGeom>
        </p:spPr>
        <p:txBody>
          <a:bodyPr/>
          <a:lstStyle>
            <a:lvl1pPr marL="214313" indent="-214313">
              <a:buFont typeface="Wingdings" panose="05000000000000000000" pitchFamily="2" charset="2"/>
              <a:buChar char="§"/>
              <a:defRPr sz="1350">
                <a:solidFill>
                  <a:schemeClr val="bg2"/>
                </a:solidFill>
              </a:defRPr>
            </a:lvl1pPr>
            <a:lvl2pPr>
              <a:defRPr sz="1200">
                <a:solidFill>
                  <a:schemeClr val="bg2"/>
                </a:solidFill>
              </a:defRPr>
            </a:lvl2pPr>
            <a:lvl3pPr>
              <a:defRPr sz="1050">
                <a:solidFill>
                  <a:schemeClr val="bg2"/>
                </a:solidFill>
              </a:defRPr>
            </a:lvl3pPr>
            <a:lvl4pPr>
              <a:defRPr sz="1050">
                <a:solidFill>
                  <a:schemeClr val="bg2"/>
                </a:solidFill>
              </a:defRPr>
            </a:lvl4pPr>
            <a:lvl5pPr>
              <a:defRPr sz="1050">
                <a:solidFill>
                  <a:schemeClr val="bg2"/>
                </a:solidFill>
              </a:defRPr>
            </a:lvl5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6" name="Picture 5"/>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004377" y="151303"/>
            <a:ext cx="249846" cy="249846"/>
          </a:xfrm>
          <a:prstGeom prst="rect">
            <a:avLst/>
          </a:prstGeom>
        </p:spPr>
      </p:pic>
    </p:spTree>
    <p:extLst>
      <p:ext uri="{BB962C8B-B14F-4D97-AF65-F5344CB8AC3E}">
        <p14:creationId xmlns:p14="http://schemas.microsoft.com/office/powerpoint/2010/main" val="3972195157"/>
      </p:ext>
    </p:extLst>
  </p:cSld>
  <p:clrMapOvr>
    <a:masterClrMapping/>
  </p:clrMapOvr>
  <p:timing>
    <p:tnLst>
      <p:par>
        <p:cTn id="1" dur="indefinite" restart="never" nodeType="tmRoot"/>
      </p:par>
    </p:tnLst>
  </p:timing>
  <p:hf sldNum="0" hdr="0" dt="0"/>
  <p:extLst mod="1">
    <p:ext uri="{DCECCB84-F9BA-43D5-87BE-67443E8EF086}">
      <p15:sldGuideLst xmlns:p15="http://schemas.microsoft.com/office/powerpoint/2012/main">
        <p15:guide id="4" orient="horz" pos="2115">
          <p15:clr>
            <a:srgbClr val="FBAE40"/>
          </p15:clr>
        </p15:guide>
        <p15:guide id="5" orient="horz" pos="2296">
          <p15:clr>
            <a:srgbClr val="FBAE40"/>
          </p15:clr>
        </p15:guide>
        <p15:guide id="6" orient="horz" pos="731">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Head 2T 1B">
    <p:spTree>
      <p:nvGrpSpPr>
        <p:cNvPr id="1" name=""/>
        <p:cNvGrpSpPr/>
        <p:nvPr/>
      </p:nvGrpSpPr>
      <p:grpSpPr>
        <a:xfrm>
          <a:off x="0" y="0"/>
          <a:ext cx="0" cy="0"/>
          <a:chOff x="0" y="0"/>
          <a:chExt cx="0" cy="0"/>
        </a:xfrm>
      </p:grpSpPr>
      <p:sp>
        <p:nvSpPr>
          <p:cNvPr id="7" name="Textplatzhalter 41"/>
          <p:cNvSpPr>
            <a:spLocks noGrp="1"/>
          </p:cNvSpPr>
          <p:nvPr>
            <p:ph type="body" sz="quarter" idx="10" hasCustomPrompt="1"/>
          </p:nvPr>
        </p:nvSpPr>
        <p:spPr>
          <a:xfrm>
            <a:off x="351235" y="276226"/>
            <a:ext cx="6155531" cy="323850"/>
          </a:xfrm>
          <a:prstGeom prst="rect">
            <a:avLst/>
          </a:prstGeom>
        </p:spPr>
        <p:txBody>
          <a:bodyPr lIns="0" tIns="0" rIns="0" bIns="0" anchor="b"/>
          <a:lstStyle>
            <a:lvl1pPr>
              <a:defRPr sz="2250" b="1" i="0" baseline="0">
                <a:solidFill>
                  <a:schemeClr val="bg1"/>
                </a:solidFill>
                <a:latin typeface="+mj-lt"/>
              </a:defRPr>
            </a:lvl1pPr>
          </a:lstStyle>
          <a:p>
            <a:r>
              <a:rPr lang="en-GB" kern="0" noProof="0" dirty="0" smtClean="0"/>
              <a:t>Click to edit heading</a:t>
            </a:r>
            <a:endParaRPr lang="en-GB" kern="0" noProof="0" dirty="0"/>
          </a:p>
        </p:txBody>
      </p:sp>
      <p:sp>
        <p:nvSpPr>
          <p:cNvPr id="9" name="Textfeld 8"/>
          <p:cNvSpPr txBox="1"/>
          <p:nvPr/>
        </p:nvSpPr>
        <p:spPr>
          <a:xfrm>
            <a:off x="6129300" y="188065"/>
            <a:ext cx="432048" cy="207749"/>
          </a:xfrm>
          <a:prstGeom prst="rect">
            <a:avLst/>
          </a:prstGeom>
          <a:noFill/>
        </p:spPr>
        <p:txBody>
          <a:bodyPr wrap="square" rtlCol="0">
            <a:spAutoFit/>
          </a:bodyPr>
          <a:lstStyle/>
          <a:p>
            <a:pPr algn="r"/>
            <a:fld id="{D6C97BB9-D26B-4F3F-916C-41434CAAC734}" type="slidenum">
              <a:rPr lang="de-DE" sz="750" b="0" smtClean="0">
                <a:solidFill>
                  <a:schemeClr val="bg2"/>
                </a:solidFill>
              </a:rPr>
              <a:pPr algn="r"/>
              <a:t>‹#›</a:t>
            </a:fld>
            <a:endParaRPr lang="de-DE" sz="750" b="0" dirty="0">
              <a:solidFill>
                <a:schemeClr val="bg2"/>
              </a:solidFill>
            </a:endParaRPr>
          </a:p>
        </p:txBody>
      </p:sp>
      <p:sp>
        <p:nvSpPr>
          <p:cNvPr id="10" name="Content Placeholder 9"/>
          <p:cNvSpPr>
            <a:spLocks noGrp="1"/>
          </p:cNvSpPr>
          <p:nvPr>
            <p:ph sz="quarter" idx="12"/>
          </p:nvPr>
        </p:nvSpPr>
        <p:spPr>
          <a:xfrm>
            <a:off x="351236" y="870348"/>
            <a:ext cx="2969418" cy="1647825"/>
          </a:xfrm>
          <a:prstGeom prst="rect">
            <a:avLst/>
          </a:prstGeom>
        </p:spPr>
        <p:txBody>
          <a:bodyPr/>
          <a:lstStyle>
            <a:lvl1pPr marL="214313" indent="-214313">
              <a:buFont typeface="Wingdings" panose="05000000000000000000" pitchFamily="2" charset="2"/>
              <a:buChar char="§"/>
              <a:defRPr sz="1350">
                <a:solidFill>
                  <a:schemeClr val="bg2"/>
                </a:solidFill>
              </a:defRPr>
            </a:lvl1pPr>
            <a:lvl2pPr>
              <a:defRPr sz="1200">
                <a:solidFill>
                  <a:schemeClr val="bg2"/>
                </a:solidFill>
              </a:defRPr>
            </a:lvl2pPr>
            <a:lvl3pPr>
              <a:defRPr sz="1050">
                <a:solidFill>
                  <a:schemeClr val="bg2"/>
                </a:solidFill>
              </a:defRPr>
            </a:lvl3pPr>
            <a:lvl4pPr>
              <a:defRPr sz="1050">
                <a:solidFill>
                  <a:schemeClr val="bg2"/>
                </a:solidFill>
              </a:defRPr>
            </a:lvl4pPr>
            <a:lvl5pPr>
              <a:defRPr sz="1050">
                <a:solidFill>
                  <a:schemeClr val="bg2"/>
                </a:solidFill>
              </a:defRPr>
            </a:lvl5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Content Placeholder 2"/>
          <p:cNvSpPr>
            <a:spLocks noGrp="1"/>
          </p:cNvSpPr>
          <p:nvPr>
            <p:ph sz="quarter" idx="13"/>
          </p:nvPr>
        </p:nvSpPr>
        <p:spPr>
          <a:xfrm>
            <a:off x="351235" y="2733675"/>
            <a:ext cx="6155531" cy="1674019"/>
          </a:xfrm>
          <a:prstGeom prst="rect">
            <a:avLst/>
          </a:prstGeom>
        </p:spPr>
        <p:txBody>
          <a:bodyPr/>
          <a:lstStyle>
            <a:lvl1pPr marL="214313" indent="-214313">
              <a:buFont typeface="Wingdings" panose="05000000000000000000" pitchFamily="2" charset="2"/>
              <a:buChar char="§"/>
              <a:defRPr sz="1350">
                <a:solidFill>
                  <a:schemeClr val="bg2"/>
                </a:solidFill>
              </a:defRPr>
            </a:lvl1pPr>
            <a:lvl2pPr>
              <a:defRPr sz="1200">
                <a:solidFill>
                  <a:schemeClr val="bg2"/>
                </a:solidFill>
              </a:defRPr>
            </a:lvl2pPr>
            <a:lvl3pPr>
              <a:defRPr sz="1050">
                <a:solidFill>
                  <a:schemeClr val="bg2"/>
                </a:solidFill>
              </a:defRPr>
            </a:lvl3pPr>
            <a:lvl4pPr>
              <a:defRPr sz="1050">
                <a:solidFill>
                  <a:schemeClr val="bg2"/>
                </a:solidFill>
              </a:defRPr>
            </a:lvl4pPr>
            <a:lvl5pPr>
              <a:defRPr sz="1050">
                <a:solidFill>
                  <a:schemeClr val="bg2"/>
                </a:solidFill>
              </a:defRPr>
            </a:lvl5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quarter" idx="14"/>
          </p:nvPr>
        </p:nvSpPr>
        <p:spPr>
          <a:xfrm>
            <a:off x="3537348" y="870348"/>
            <a:ext cx="2969419" cy="1647825"/>
          </a:xfrm>
          <a:prstGeom prst="rect">
            <a:avLst/>
          </a:prstGeom>
        </p:spPr>
        <p:txBody>
          <a:bodyPr/>
          <a:lstStyle>
            <a:lvl1pPr marL="214313" indent="-214313">
              <a:buFont typeface="Wingdings" panose="05000000000000000000" pitchFamily="2" charset="2"/>
              <a:buChar char="§"/>
              <a:defRPr sz="1350">
                <a:solidFill>
                  <a:schemeClr val="bg2"/>
                </a:solidFill>
              </a:defRPr>
            </a:lvl1pPr>
            <a:lvl2pPr marL="614363" indent="-214313">
              <a:buFont typeface="Wingdings" panose="05000000000000000000" pitchFamily="2" charset="2"/>
              <a:buChar char="§"/>
              <a:defRPr sz="1200">
                <a:solidFill>
                  <a:schemeClr val="bg2"/>
                </a:solidFill>
              </a:defRPr>
            </a:lvl2pPr>
            <a:lvl3pPr marL="914400" indent="-214313">
              <a:buFont typeface="Wingdings" panose="05000000000000000000" pitchFamily="2" charset="2"/>
              <a:buChar char="§"/>
              <a:defRPr sz="1050">
                <a:solidFill>
                  <a:schemeClr val="bg2"/>
                </a:solidFill>
              </a:defRPr>
            </a:lvl3pPr>
            <a:lvl4pPr marL="1200150" indent="-171450">
              <a:buFont typeface="Wingdings" panose="05000000000000000000" pitchFamily="2" charset="2"/>
              <a:buChar char="§"/>
              <a:defRPr sz="1050">
                <a:solidFill>
                  <a:schemeClr val="bg2"/>
                </a:solidFill>
              </a:defRPr>
            </a:lvl4pPr>
            <a:lvl5pPr marL="1543050" indent="-171450">
              <a:buFont typeface="Wingdings" panose="05000000000000000000" pitchFamily="2" charset="2"/>
              <a:buChar char="§"/>
              <a:defRPr sz="1050">
                <a:solidFill>
                  <a:schemeClr val="bg2"/>
                </a:solidFill>
              </a:defRPr>
            </a:lvl5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8" name="Picture 7"/>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004377" y="151303"/>
            <a:ext cx="249846" cy="249846"/>
          </a:xfrm>
          <a:prstGeom prst="rect">
            <a:avLst/>
          </a:prstGeom>
        </p:spPr>
      </p:pic>
    </p:spTree>
    <p:extLst>
      <p:ext uri="{BB962C8B-B14F-4D97-AF65-F5344CB8AC3E}">
        <p14:creationId xmlns:p14="http://schemas.microsoft.com/office/powerpoint/2010/main" val="1767748321"/>
      </p:ext>
    </p:extLst>
  </p:cSld>
  <p:clrMapOvr>
    <a:masterClrMapping/>
  </p:clrMapOvr>
  <p:timing>
    <p:tnLst>
      <p:par>
        <p:cTn id="1" dur="indefinite" restart="never" nodeType="tmRoot"/>
      </p:par>
    </p:tnLst>
  </p:timing>
  <p:hf sldNum="0" hdr="0" dt="0"/>
  <p:extLst mod="1">
    <p:ext uri="{DCECCB84-F9BA-43D5-87BE-67443E8EF086}">
      <p15:sldGuideLst xmlns:p15="http://schemas.microsoft.com/office/powerpoint/2012/main">
        <p15:guide id="4" orient="horz" pos="731">
          <p15:clr>
            <a:srgbClr val="FBAE40"/>
          </p15:clr>
        </p15:guide>
        <p15:guide id="5" orient="horz" pos="2115">
          <p15:clr>
            <a:srgbClr val="FBAE40"/>
          </p15:clr>
        </p15:guide>
        <p15:guide id="6" orient="horz" pos="2296">
          <p15:clr>
            <a:srgbClr val="FBAE40"/>
          </p15:clr>
        </p15:guide>
      </p15:sldGuideLst>
    </p:ext>
  </p:extLst>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image" Target="../media/image1.png"/><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8" name="Afbeelding 7">
            <a:extLst>
              <a:ext uri="{FF2B5EF4-FFF2-40B4-BE49-F238E27FC236}">
                <a16:creationId xmlns:a16="http://schemas.microsoft.com/office/drawing/2014/main" id="{CB3F03B5-E6A5-714A-A280-E59FA1DC5FE9}"/>
              </a:ext>
            </a:extLst>
          </p:cNvPr>
          <p:cNvPicPr>
            <a:picLocks noChangeAspect="1"/>
          </p:cNvPicPr>
          <p:nvPr/>
        </p:nvPicPr>
        <p:blipFill>
          <a:blip r:embed="rId33" cstate="screen">
            <a:extLst>
              <a:ext uri="{28A0092B-C50C-407E-A947-70E740481C1C}">
                <a14:useLocalDpi xmlns:a14="http://schemas.microsoft.com/office/drawing/2010/main"/>
              </a:ext>
            </a:extLst>
          </a:blip>
          <a:stretch>
            <a:fillRect/>
          </a:stretch>
        </p:blipFill>
        <p:spPr>
          <a:xfrm>
            <a:off x="0" y="0"/>
            <a:ext cx="6858000" cy="5143500"/>
          </a:xfrm>
          <a:prstGeom prst="rect">
            <a:avLst/>
          </a:prstGeom>
        </p:spPr>
      </p:pic>
    </p:spTree>
    <p:extLst>
      <p:ext uri="{BB962C8B-B14F-4D97-AF65-F5344CB8AC3E}">
        <p14:creationId xmlns:p14="http://schemas.microsoft.com/office/powerpoint/2010/main" val="441999611"/>
      </p:ext>
    </p:extLst>
  </p:cSld>
  <p:clrMap bg1="lt1" tx1="dk1" bg2="lt2" tx2="dk2" accent1="accent1" accent2="accent2" accent3="accent3" accent4="accent4" accent5="accent5" accent6="accent6" hlink="hlink" folHlink="folHlink"/>
  <p:sldLayoutIdLst>
    <p:sldLayoutId id="2147484159" r:id="rId1"/>
    <p:sldLayoutId id="2147484160" r:id="rId2"/>
    <p:sldLayoutId id="2147484161" r:id="rId3"/>
    <p:sldLayoutId id="2147484162" r:id="rId4"/>
    <p:sldLayoutId id="2147484163" r:id="rId5"/>
    <p:sldLayoutId id="2147484164" r:id="rId6"/>
    <p:sldLayoutId id="2147484165" r:id="rId7"/>
    <p:sldLayoutId id="2147484166" r:id="rId8"/>
    <p:sldLayoutId id="2147484167" r:id="rId9"/>
    <p:sldLayoutId id="2147484168" r:id="rId10"/>
    <p:sldLayoutId id="2147484169" r:id="rId11"/>
    <p:sldLayoutId id="2147484170" r:id="rId12"/>
    <p:sldLayoutId id="2147484171" r:id="rId13"/>
    <p:sldLayoutId id="2147484172" r:id="rId14"/>
    <p:sldLayoutId id="2147484173" r:id="rId15"/>
    <p:sldLayoutId id="2147484174" r:id="rId16"/>
    <p:sldLayoutId id="2147484175" r:id="rId17"/>
    <p:sldLayoutId id="2147484176" r:id="rId18"/>
    <p:sldLayoutId id="2147484177" r:id="rId19"/>
    <p:sldLayoutId id="2147484178" r:id="rId20"/>
    <p:sldLayoutId id="2147484179" r:id="rId21"/>
    <p:sldLayoutId id="2147484180" r:id="rId22"/>
    <p:sldLayoutId id="2147484181" r:id="rId23"/>
    <p:sldLayoutId id="2147484182" r:id="rId24"/>
    <p:sldLayoutId id="2147484183" r:id="rId25"/>
    <p:sldLayoutId id="2147483679" r:id="rId26"/>
    <p:sldLayoutId id="2147483680" r:id="rId27"/>
    <p:sldLayoutId id="2147483682" r:id="rId28"/>
    <p:sldLayoutId id="2147483683" r:id="rId29"/>
    <p:sldLayoutId id="2147483684" r:id="rId30"/>
    <p:sldLayoutId id="2147484184" r:id="rId31"/>
  </p:sldLayoutIdLst>
  <p:timing>
    <p:tnLst>
      <p:par>
        <p:cTn id="1" dur="indefinite" restart="never" nodeType="tmRoot"/>
      </p:par>
    </p:tnLst>
  </p:timing>
  <p:hf sldNum="0" hdr="0" dt="0"/>
  <p:txStyles>
    <p:titleStyle>
      <a:lvl1pPr algn="l" rtl="0" eaLnBrk="1" fontAlgn="base" hangingPunct="1">
        <a:spcBef>
          <a:spcPct val="0"/>
        </a:spcBef>
        <a:spcAft>
          <a:spcPct val="0"/>
        </a:spcAft>
        <a:defRPr sz="2400" b="1">
          <a:solidFill>
            <a:srgbClr val="094831"/>
          </a:solidFill>
          <a:latin typeface="+mj-lt"/>
          <a:ea typeface="Geneva" charset="-128"/>
          <a:cs typeface="+mj-cs"/>
        </a:defRPr>
      </a:lvl1pPr>
      <a:lvl2pPr algn="l" rtl="0" eaLnBrk="1" fontAlgn="base" hangingPunct="1">
        <a:spcBef>
          <a:spcPct val="0"/>
        </a:spcBef>
        <a:spcAft>
          <a:spcPct val="0"/>
        </a:spcAft>
        <a:defRPr sz="2100" b="1">
          <a:solidFill>
            <a:schemeClr val="tx1"/>
          </a:solidFill>
          <a:latin typeface="Arial" charset="0"/>
          <a:ea typeface="Geneva" charset="-128"/>
        </a:defRPr>
      </a:lvl2pPr>
      <a:lvl3pPr algn="l" rtl="0" eaLnBrk="1" fontAlgn="base" hangingPunct="1">
        <a:spcBef>
          <a:spcPct val="0"/>
        </a:spcBef>
        <a:spcAft>
          <a:spcPct val="0"/>
        </a:spcAft>
        <a:defRPr sz="2100" b="1">
          <a:solidFill>
            <a:schemeClr val="tx1"/>
          </a:solidFill>
          <a:latin typeface="Arial" charset="0"/>
          <a:ea typeface="Geneva" charset="-128"/>
        </a:defRPr>
      </a:lvl3pPr>
      <a:lvl4pPr algn="l" rtl="0" eaLnBrk="1" fontAlgn="base" hangingPunct="1">
        <a:spcBef>
          <a:spcPct val="0"/>
        </a:spcBef>
        <a:spcAft>
          <a:spcPct val="0"/>
        </a:spcAft>
        <a:defRPr sz="2100" b="1">
          <a:solidFill>
            <a:schemeClr val="tx1"/>
          </a:solidFill>
          <a:latin typeface="Arial" charset="0"/>
          <a:ea typeface="Geneva" charset="-128"/>
        </a:defRPr>
      </a:lvl4pPr>
      <a:lvl5pPr algn="l" rtl="0" eaLnBrk="1" fontAlgn="base" hangingPunct="1">
        <a:spcBef>
          <a:spcPct val="0"/>
        </a:spcBef>
        <a:spcAft>
          <a:spcPct val="0"/>
        </a:spcAft>
        <a:defRPr sz="2100" b="1">
          <a:solidFill>
            <a:schemeClr val="tx1"/>
          </a:solidFill>
          <a:latin typeface="Arial" charset="0"/>
          <a:ea typeface="Geneva" charset="-128"/>
        </a:defRPr>
      </a:lvl5pPr>
      <a:lvl6pPr marL="342900" algn="l" rtl="0" eaLnBrk="1" fontAlgn="base" hangingPunct="1">
        <a:spcBef>
          <a:spcPct val="0"/>
        </a:spcBef>
        <a:spcAft>
          <a:spcPct val="0"/>
        </a:spcAft>
        <a:defRPr sz="2100" b="1">
          <a:solidFill>
            <a:schemeClr val="tx1"/>
          </a:solidFill>
          <a:latin typeface="Arial" charset="0"/>
        </a:defRPr>
      </a:lvl6pPr>
      <a:lvl7pPr marL="685800" algn="l" rtl="0" eaLnBrk="1" fontAlgn="base" hangingPunct="1">
        <a:spcBef>
          <a:spcPct val="0"/>
        </a:spcBef>
        <a:spcAft>
          <a:spcPct val="0"/>
        </a:spcAft>
        <a:defRPr sz="2100" b="1">
          <a:solidFill>
            <a:schemeClr val="tx1"/>
          </a:solidFill>
          <a:latin typeface="Arial" charset="0"/>
        </a:defRPr>
      </a:lvl7pPr>
      <a:lvl8pPr marL="1028700" algn="l" rtl="0" eaLnBrk="1" fontAlgn="base" hangingPunct="1">
        <a:spcBef>
          <a:spcPct val="0"/>
        </a:spcBef>
        <a:spcAft>
          <a:spcPct val="0"/>
        </a:spcAft>
        <a:defRPr sz="2100" b="1">
          <a:solidFill>
            <a:schemeClr val="tx1"/>
          </a:solidFill>
          <a:latin typeface="Arial" charset="0"/>
        </a:defRPr>
      </a:lvl8pPr>
      <a:lvl9pPr marL="1371600" algn="l" rtl="0" eaLnBrk="1" fontAlgn="base" hangingPunct="1">
        <a:spcBef>
          <a:spcPct val="0"/>
        </a:spcBef>
        <a:spcAft>
          <a:spcPct val="0"/>
        </a:spcAft>
        <a:defRPr sz="2100" b="1">
          <a:solidFill>
            <a:schemeClr val="tx1"/>
          </a:solidFill>
          <a:latin typeface="Arial" charset="0"/>
        </a:defRPr>
      </a:lvl9pPr>
    </p:titleStyle>
    <p:bodyStyle>
      <a:lvl1pPr marL="0" indent="0" algn="l" rtl="0" eaLnBrk="1" fontAlgn="base" hangingPunct="1">
        <a:spcBef>
          <a:spcPct val="20000"/>
        </a:spcBef>
        <a:spcAft>
          <a:spcPct val="0"/>
        </a:spcAft>
        <a:buFontTx/>
        <a:buNone/>
        <a:defRPr sz="1500">
          <a:solidFill>
            <a:schemeClr val="tx1"/>
          </a:solidFill>
          <a:latin typeface="+mn-lt"/>
          <a:ea typeface="Geneva" charset="-128"/>
          <a:cs typeface="+mn-cs"/>
        </a:defRPr>
      </a:lvl1pPr>
      <a:lvl2pPr marL="557213" indent="-157163" algn="l" rtl="0" eaLnBrk="1" fontAlgn="base" hangingPunct="1">
        <a:spcBef>
          <a:spcPct val="20000"/>
        </a:spcBef>
        <a:spcAft>
          <a:spcPct val="0"/>
        </a:spcAft>
        <a:buFont typeface="Wingdings" pitchFamily="2" charset="2"/>
        <a:defRPr>
          <a:solidFill>
            <a:schemeClr val="tx1"/>
          </a:solidFill>
          <a:latin typeface="+mn-lt"/>
          <a:ea typeface="Geneva" charset="-128"/>
        </a:defRPr>
      </a:lvl2pPr>
      <a:lvl3pPr marL="871538" indent="-171450" algn="l" rtl="0" eaLnBrk="1" fontAlgn="base" hangingPunct="1">
        <a:spcBef>
          <a:spcPct val="20000"/>
        </a:spcBef>
        <a:spcAft>
          <a:spcPct val="0"/>
        </a:spcAft>
        <a:defRPr sz="1200">
          <a:solidFill>
            <a:schemeClr val="tx1"/>
          </a:solidFill>
          <a:latin typeface="+mn-lt"/>
          <a:ea typeface="Geneva" charset="-128"/>
        </a:defRPr>
      </a:lvl3pPr>
      <a:lvl4pPr marL="1200150" indent="-171450" algn="l" rtl="0" eaLnBrk="1" fontAlgn="base" hangingPunct="1">
        <a:spcBef>
          <a:spcPct val="20000"/>
        </a:spcBef>
        <a:spcAft>
          <a:spcPct val="0"/>
        </a:spcAft>
        <a:buFont typeface="Arial" charset="0"/>
        <a:buChar char="»"/>
        <a:defRPr sz="1200">
          <a:solidFill>
            <a:schemeClr val="tx1"/>
          </a:solidFill>
          <a:latin typeface="+mn-lt"/>
          <a:ea typeface="Geneva" charset="-128"/>
        </a:defRPr>
      </a:lvl4pPr>
      <a:lvl5pPr marL="1543050" indent="-171450" algn="l" rtl="0" eaLnBrk="1" fontAlgn="base" hangingPunct="1">
        <a:spcBef>
          <a:spcPct val="20000"/>
        </a:spcBef>
        <a:spcAft>
          <a:spcPct val="0"/>
        </a:spcAft>
        <a:buChar char="–"/>
        <a:defRPr sz="1200">
          <a:solidFill>
            <a:schemeClr val="tx1"/>
          </a:solidFill>
          <a:latin typeface="+mn-lt"/>
          <a:ea typeface="Geneva" charset="-128"/>
        </a:defRPr>
      </a:lvl5pPr>
      <a:lvl6pPr marL="1885950" indent="-171450" algn="l" rtl="0" eaLnBrk="1" fontAlgn="base" hangingPunct="1">
        <a:spcBef>
          <a:spcPct val="20000"/>
        </a:spcBef>
        <a:spcAft>
          <a:spcPct val="0"/>
        </a:spcAft>
        <a:buChar char="–"/>
        <a:defRPr sz="1200">
          <a:solidFill>
            <a:schemeClr val="tx1"/>
          </a:solidFill>
          <a:latin typeface="+mn-lt"/>
          <a:ea typeface="Geneva" charset="-128"/>
        </a:defRPr>
      </a:lvl6pPr>
      <a:lvl7pPr marL="2228850" indent="-171450" algn="l" rtl="0" eaLnBrk="1" fontAlgn="base" hangingPunct="1">
        <a:spcBef>
          <a:spcPct val="20000"/>
        </a:spcBef>
        <a:spcAft>
          <a:spcPct val="0"/>
        </a:spcAft>
        <a:buChar char="–"/>
        <a:defRPr sz="1200">
          <a:solidFill>
            <a:schemeClr val="tx1"/>
          </a:solidFill>
          <a:latin typeface="+mn-lt"/>
          <a:ea typeface="Geneva" charset="-128"/>
        </a:defRPr>
      </a:lvl7pPr>
      <a:lvl8pPr marL="2571750" indent="-171450" algn="l" rtl="0" eaLnBrk="1" fontAlgn="base" hangingPunct="1">
        <a:spcBef>
          <a:spcPct val="20000"/>
        </a:spcBef>
        <a:spcAft>
          <a:spcPct val="0"/>
        </a:spcAft>
        <a:buChar char="–"/>
        <a:defRPr sz="1200">
          <a:solidFill>
            <a:schemeClr val="tx1"/>
          </a:solidFill>
          <a:latin typeface="+mn-lt"/>
          <a:ea typeface="Geneva" charset="-128"/>
        </a:defRPr>
      </a:lvl8pPr>
      <a:lvl9pPr marL="2914650" indent="-171450" algn="l" rtl="0" eaLnBrk="1" fontAlgn="base" hangingPunct="1">
        <a:spcBef>
          <a:spcPct val="20000"/>
        </a:spcBef>
        <a:spcAft>
          <a:spcPct val="0"/>
        </a:spcAft>
        <a:buChar char="–"/>
        <a:defRPr sz="1200">
          <a:solidFill>
            <a:schemeClr val="tx1"/>
          </a:solidFill>
          <a:latin typeface="+mn-lt"/>
          <a:ea typeface="Geneva" charset="-128"/>
        </a:defRPr>
      </a:lvl9pPr>
    </p:bodyStyle>
    <p:otherStyle>
      <a:defPPr>
        <a:defRPr lang="da-DK"/>
      </a:defPPr>
      <a:lvl1pPr marL="0" algn="l" defTabSz="342900" rtl="0" eaLnBrk="1" latinLnBrk="0" hangingPunct="1">
        <a:defRPr sz="1350" kern="1200">
          <a:solidFill>
            <a:schemeClr val="tx1"/>
          </a:solidFill>
          <a:latin typeface="+mn-lt"/>
          <a:ea typeface="+mn-ea"/>
          <a:cs typeface="+mn-cs"/>
        </a:defRPr>
      </a:lvl1pPr>
      <a:lvl2pPr marL="342900" algn="l" defTabSz="342900" rtl="0" eaLnBrk="1" latinLnBrk="0" hangingPunct="1">
        <a:defRPr sz="1350" kern="1200">
          <a:solidFill>
            <a:schemeClr val="tx1"/>
          </a:solidFill>
          <a:latin typeface="+mn-lt"/>
          <a:ea typeface="+mn-ea"/>
          <a:cs typeface="+mn-cs"/>
        </a:defRPr>
      </a:lvl2pPr>
      <a:lvl3pPr marL="685800" algn="l" defTabSz="342900" rtl="0" eaLnBrk="1" latinLnBrk="0" hangingPunct="1">
        <a:defRPr sz="1350" kern="1200">
          <a:solidFill>
            <a:schemeClr val="tx1"/>
          </a:solidFill>
          <a:latin typeface="+mn-lt"/>
          <a:ea typeface="+mn-ea"/>
          <a:cs typeface="+mn-cs"/>
        </a:defRPr>
      </a:lvl3pPr>
      <a:lvl4pPr marL="1028700" algn="l" defTabSz="342900" rtl="0" eaLnBrk="1" latinLnBrk="0" hangingPunct="1">
        <a:defRPr sz="1350" kern="1200">
          <a:solidFill>
            <a:schemeClr val="tx1"/>
          </a:solidFill>
          <a:latin typeface="+mn-lt"/>
          <a:ea typeface="+mn-ea"/>
          <a:cs typeface="+mn-cs"/>
        </a:defRPr>
      </a:lvl4pPr>
      <a:lvl5pPr marL="1371600" algn="l" defTabSz="342900" rtl="0" eaLnBrk="1" latinLnBrk="0" hangingPunct="1">
        <a:defRPr sz="1350" kern="1200">
          <a:solidFill>
            <a:schemeClr val="tx1"/>
          </a:solidFill>
          <a:latin typeface="+mn-lt"/>
          <a:ea typeface="+mn-ea"/>
          <a:cs typeface="+mn-cs"/>
        </a:defRPr>
      </a:lvl5pPr>
      <a:lvl6pPr marL="1714500" algn="l" defTabSz="342900" rtl="0" eaLnBrk="1" latinLnBrk="0" hangingPunct="1">
        <a:defRPr sz="1350" kern="1200">
          <a:solidFill>
            <a:schemeClr val="tx1"/>
          </a:solidFill>
          <a:latin typeface="+mn-lt"/>
          <a:ea typeface="+mn-ea"/>
          <a:cs typeface="+mn-cs"/>
        </a:defRPr>
      </a:lvl6pPr>
      <a:lvl7pPr marL="2057400" algn="l" defTabSz="342900" rtl="0" eaLnBrk="1" latinLnBrk="0" hangingPunct="1">
        <a:defRPr sz="1350" kern="1200">
          <a:solidFill>
            <a:schemeClr val="tx1"/>
          </a:solidFill>
          <a:latin typeface="+mn-lt"/>
          <a:ea typeface="+mn-ea"/>
          <a:cs typeface="+mn-cs"/>
        </a:defRPr>
      </a:lvl7pPr>
      <a:lvl8pPr marL="2400300" algn="l" defTabSz="342900" rtl="0" eaLnBrk="1" latinLnBrk="0" hangingPunct="1">
        <a:defRPr sz="1350" kern="1200">
          <a:solidFill>
            <a:schemeClr val="tx1"/>
          </a:solidFill>
          <a:latin typeface="+mn-lt"/>
          <a:ea typeface="+mn-ea"/>
          <a:cs typeface="+mn-cs"/>
        </a:defRPr>
      </a:lvl8pPr>
      <a:lvl9pPr marL="2743200" algn="l" defTabSz="342900" rtl="0" eaLnBrk="1" latinLnBrk="0" hangingPunct="1">
        <a:defRPr sz="135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1" pos="295">
          <p15:clr>
            <a:srgbClr val="F26B43"/>
          </p15:clr>
        </p15:guide>
        <p15:guide id="12" pos="5465">
          <p15:clr>
            <a:srgbClr val="F26B43"/>
          </p15:clr>
        </p15:guide>
        <p15:guide id="13" orient="horz" pos="504">
          <p15:clr>
            <a:srgbClr val="F26B43"/>
          </p15:clr>
        </p15:guide>
        <p15:guide id="14" orient="horz" pos="232">
          <p15:clr>
            <a:srgbClr val="F26B43"/>
          </p15:clr>
        </p15:guide>
        <p15:guide id="15" orient="horz" pos="3702">
          <p15:clr>
            <a:srgbClr val="F26B43"/>
          </p15:clr>
        </p15:guide>
        <p15:guide id="16" pos="2971">
          <p15:clr>
            <a:srgbClr val="F26B43"/>
          </p15:clr>
        </p15:guide>
        <p15:guide id="17" pos="2789">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hyperlink" Target="mailto:mechatronicstechnicalsupport@kvernelandgroup.com" TargetMode="External"/><Relationship Id="rId1" Type="http://schemas.openxmlformats.org/officeDocument/2006/relationships/slideLayout" Target="../slideLayouts/slideLayout9.xml"/></Relationships>
</file>

<file path=ppt/slides/_rels/slide11.xml.rels><?xml version="1.0" encoding="UTF-8" standalone="yes"?>
<Relationships xmlns="http://schemas.openxmlformats.org/package/2006/relationships"><Relationship Id="rId2" Type="http://schemas.openxmlformats.org/officeDocument/2006/relationships/image" Target="../media/image47.jpg"/><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8" Type="http://schemas.openxmlformats.org/officeDocument/2006/relationships/image" Target="../media/image54.png"/><Relationship Id="rId3" Type="http://schemas.openxmlformats.org/officeDocument/2006/relationships/image" Target="../media/image49.png"/><Relationship Id="rId7" Type="http://schemas.openxmlformats.org/officeDocument/2006/relationships/image" Target="../media/image53.png"/><Relationship Id="rId2" Type="http://schemas.openxmlformats.org/officeDocument/2006/relationships/image" Target="../media/image48.png"/><Relationship Id="rId1" Type="http://schemas.openxmlformats.org/officeDocument/2006/relationships/slideLayout" Target="../slideLayouts/slideLayout12.xml"/><Relationship Id="rId6" Type="http://schemas.openxmlformats.org/officeDocument/2006/relationships/image" Target="../media/image52.png"/><Relationship Id="rId5" Type="http://schemas.openxmlformats.org/officeDocument/2006/relationships/image" Target="../media/image51.png"/><Relationship Id="rId4" Type="http://schemas.openxmlformats.org/officeDocument/2006/relationships/image" Target="../media/image50.png"/><Relationship Id="rId9" Type="http://schemas.openxmlformats.org/officeDocument/2006/relationships/image" Target="../media/image55.png"/></Relationships>
</file>

<file path=ppt/slides/_rels/slide14.xml.rels><?xml version="1.0" encoding="UTF-8" standalone="yes"?>
<Relationships xmlns="http://schemas.openxmlformats.org/package/2006/relationships"><Relationship Id="rId3" Type="http://schemas.openxmlformats.org/officeDocument/2006/relationships/image" Target="../media/image30.jpeg"/><Relationship Id="rId7" Type="http://schemas.openxmlformats.org/officeDocument/2006/relationships/image" Target="../media/image60.png"/><Relationship Id="rId2" Type="http://schemas.openxmlformats.org/officeDocument/2006/relationships/image" Target="../media/image56.png"/><Relationship Id="rId1" Type="http://schemas.openxmlformats.org/officeDocument/2006/relationships/slideLayout" Target="../slideLayouts/slideLayout12.xml"/><Relationship Id="rId6" Type="http://schemas.openxmlformats.org/officeDocument/2006/relationships/image" Target="../media/image59.png"/><Relationship Id="rId5" Type="http://schemas.openxmlformats.org/officeDocument/2006/relationships/image" Target="../media/image58.jpeg"/><Relationship Id="rId4" Type="http://schemas.openxmlformats.org/officeDocument/2006/relationships/image" Target="../media/image57.png"/></Relationships>
</file>

<file path=ppt/slides/_rels/slide15.xml.rels><?xml version="1.0" encoding="UTF-8" standalone="yes"?>
<Relationships xmlns="http://schemas.openxmlformats.org/package/2006/relationships"><Relationship Id="rId8" Type="http://schemas.openxmlformats.org/officeDocument/2006/relationships/image" Target="../media/image61.jpeg"/><Relationship Id="rId3" Type="http://schemas.openxmlformats.org/officeDocument/2006/relationships/hyperlink" Target="mailto:orderdesk.mechatronics@kvernelandgroup.com" TargetMode="External"/><Relationship Id="rId7" Type="http://schemas.openxmlformats.org/officeDocument/2006/relationships/hyperlink" Target="mailto:maria.vasbotten@kvernelandgroup.com" TargetMode="External"/><Relationship Id="rId2" Type="http://schemas.openxmlformats.org/officeDocument/2006/relationships/notesSlide" Target="../notesSlides/notesSlide2.xml"/><Relationship Id="rId1" Type="http://schemas.openxmlformats.org/officeDocument/2006/relationships/slideLayout" Target="../slideLayouts/slideLayout31.xml"/><Relationship Id="rId6" Type="http://schemas.openxmlformats.org/officeDocument/2006/relationships/hyperlink" Target="mailto:gijsbert.heemink@kvernelandgroup.com" TargetMode="External"/><Relationship Id="rId5" Type="http://schemas.openxmlformats.org/officeDocument/2006/relationships/hyperlink" Target="mailto:xavier.tros@kvernelandgroup.com" TargetMode="External"/><Relationship Id="rId4" Type="http://schemas.openxmlformats.org/officeDocument/2006/relationships/hyperlink" Target="mailto:mechatronicstechnicalsupport@kvernelandgroup.com" TargetMode="External"/></Relationships>
</file>

<file path=ppt/slides/_rels/slide16.xml.rels><?xml version="1.0" encoding="UTF-8" standalone="yes"?>
<Relationships xmlns="http://schemas.openxmlformats.org/package/2006/relationships"><Relationship Id="rId2" Type="http://schemas.openxmlformats.org/officeDocument/2006/relationships/image" Target="../media/image62.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image" Target="../media/image63.png"/><Relationship Id="rId1" Type="http://schemas.openxmlformats.org/officeDocument/2006/relationships/slideLayout" Target="../slideLayouts/slideLayout9.xml"/></Relationships>
</file>

<file path=ppt/slides/_rels/slide18.xml.rels><?xml version="1.0" encoding="UTF-8" standalone="yes"?>
<Relationships xmlns="http://schemas.openxmlformats.org/package/2006/relationships"><Relationship Id="rId2" Type="http://schemas.openxmlformats.org/officeDocument/2006/relationships/image" Target="../media/image65.jpeg"/><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10.png"/><Relationship Id="rId7" Type="http://schemas.openxmlformats.org/officeDocument/2006/relationships/image" Target="../media/image14.png"/><Relationship Id="rId2" Type="http://schemas.openxmlformats.org/officeDocument/2006/relationships/image" Target="../media/image9.png"/><Relationship Id="rId1" Type="http://schemas.openxmlformats.org/officeDocument/2006/relationships/slideLayout" Target="../slideLayouts/slideLayout10.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microsoft.com/office/2007/relationships/media" Target="../media/media1.mp4"/><Relationship Id="rId1" Type="http://schemas.openxmlformats.org/officeDocument/2006/relationships/video" Target="NULL" TargetMode="External"/><Relationship Id="rId5" Type="http://schemas.openxmlformats.org/officeDocument/2006/relationships/image" Target="../media/image67.png"/><Relationship Id="rId4" Type="http://schemas.openxmlformats.org/officeDocument/2006/relationships/hyperlink" Target="https://my.kverneland.com/" TargetMode="External"/></Relationships>
</file>

<file path=ppt/slides/_rels/slide21.xml.rels><?xml version="1.0" encoding="UTF-8" standalone="yes"?>
<Relationships xmlns="http://schemas.openxmlformats.org/package/2006/relationships"><Relationship Id="rId2" Type="http://schemas.openxmlformats.org/officeDocument/2006/relationships/image" Target="../media/image68.png"/><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image" Target="../media/image69.png"/><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image" Target="../media/image70.png"/><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image" Target="../media/image71.png"/><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2" Type="http://schemas.openxmlformats.org/officeDocument/2006/relationships/image" Target="../media/image72.png"/><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3" Type="http://schemas.openxmlformats.org/officeDocument/2006/relationships/image" Target="../media/image74.png"/><Relationship Id="rId7" Type="http://schemas.openxmlformats.org/officeDocument/2006/relationships/image" Target="../media/image78.png"/><Relationship Id="rId2" Type="http://schemas.openxmlformats.org/officeDocument/2006/relationships/image" Target="../media/image73.png"/><Relationship Id="rId1" Type="http://schemas.openxmlformats.org/officeDocument/2006/relationships/slideLayout" Target="../slideLayouts/slideLayout5.xml"/><Relationship Id="rId6" Type="http://schemas.openxmlformats.org/officeDocument/2006/relationships/image" Target="../media/image77.png"/><Relationship Id="rId5" Type="http://schemas.openxmlformats.org/officeDocument/2006/relationships/image" Target="../media/image76.png"/><Relationship Id="rId4" Type="http://schemas.openxmlformats.org/officeDocument/2006/relationships/image" Target="../media/image75.png"/></Relationships>
</file>

<file path=ppt/slides/_rels/slide27.xml.rels><?xml version="1.0" encoding="UTF-8" standalone="yes"?>
<Relationships xmlns="http://schemas.openxmlformats.org/package/2006/relationships"><Relationship Id="rId3" Type="http://schemas.openxmlformats.org/officeDocument/2006/relationships/image" Target="../media/image75.png"/><Relationship Id="rId7" Type="http://schemas.openxmlformats.org/officeDocument/2006/relationships/image" Target="../media/image81.png"/><Relationship Id="rId2" Type="http://schemas.openxmlformats.org/officeDocument/2006/relationships/image" Target="../media/image73.png"/><Relationship Id="rId1" Type="http://schemas.openxmlformats.org/officeDocument/2006/relationships/slideLayout" Target="../slideLayouts/slideLayout5.xml"/><Relationship Id="rId6" Type="http://schemas.openxmlformats.org/officeDocument/2006/relationships/image" Target="../media/image80.png"/><Relationship Id="rId5" Type="http://schemas.openxmlformats.org/officeDocument/2006/relationships/image" Target="../media/image79.png"/><Relationship Id="rId4" Type="http://schemas.openxmlformats.org/officeDocument/2006/relationships/image" Target="../media/image76.png"/></Relationships>
</file>

<file path=ppt/slides/_rels/slide28.xml.rels><?xml version="1.0" encoding="UTF-8" standalone="yes"?>
<Relationships xmlns="http://schemas.openxmlformats.org/package/2006/relationships"><Relationship Id="rId2" Type="http://schemas.openxmlformats.org/officeDocument/2006/relationships/image" Target="../media/image82.png"/><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2" Type="http://schemas.openxmlformats.org/officeDocument/2006/relationships/image" Target="../media/image83.png"/><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xml"/><Relationship Id="rId1" Type="http://schemas.openxmlformats.org/officeDocument/2006/relationships/slideLayout" Target="../slideLayouts/slideLayout18.xml"/><Relationship Id="rId4" Type="http://schemas.openxmlformats.org/officeDocument/2006/relationships/image" Target="../media/image16.jpeg"/></Relationships>
</file>

<file path=ppt/slides/_rels/slide30.xml.rels><?xml version="1.0" encoding="UTF-8" standalone="yes"?>
<Relationships xmlns="http://schemas.openxmlformats.org/package/2006/relationships"><Relationship Id="rId2" Type="http://schemas.openxmlformats.org/officeDocument/2006/relationships/image" Target="../media/image84.png"/><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video" Target="../media/media2.mp4"/><Relationship Id="rId1" Type="http://schemas.microsoft.com/office/2007/relationships/media" Target="../media/media2.mp4"/><Relationship Id="rId4" Type="http://schemas.openxmlformats.org/officeDocument/2006/relationships/image" Target="../media/image85.png"/></Relationships>
</file>

<file path=ppt/slides/_rels/slide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9.xml"/><Relationship Id="rId4" Type="http://schemas.openxmlformats.org/officeDocument/2006/relationships/image" Target="../media/image19.jpg"/></Relationships>
</file>

<file path=ppt/slides/_rels/slide5.xml.rels><?xml version="1.0" encoding="UTF-8" standalone="yes"?>
<Relationships xmlns="http://schemas.openxmlformats.org/package/2006/relationships"><Relationship Id="rId8" Type="http://schemas.openxmlformats.org/officeDocument/2006/relationships/image" Target="../media/image26.png"/><Relationship Id="rId3" Type="http://schemas.openxmlformats.org/officeDocument/2006/relationships/image" Target="../media/image21.png"/><Relationship Id="rId7" Type="http://schemas.openxmlformats.org/officeDocument/2006/relationships/image" Target="../media/image25.jpeg"/><Relationship Id="rId2" Type="http://schemas.openxmlformats.org/officeDocument/2006/relationships/image" Target="../media/image20.png"/><Relationship Id="rId1" Type="http://schemas.openxmlformats.org/officeDocument/2006/relationships/slideLayout" Target="../slideLayouts/slideLayout12.xml"/><Relationship Id="rId6" Type="http://schemas.openxmlformats.org/officeDocument/2006/relationships/image" Target="../media/image24.png"/><Relationship Id="rId5" Type="http://schemas.openxmlformats.org/officeDocument/2006/relationships/image" Target="../media/image23.png"/><Relationship Id="rId10" Type="http://schemas.openxmlformats.org/officeDocument/2006/relationships/image" Target="../media/image28.png"/><Relationship Id="rId4" Type="http://schemas.openxmlformats.org/officeDocument/2006/relationships/image" Target="../media/image22.jpeg"/><Relationship Id="rId9" Type="http://schemas.openxmlformats.org/officeDocument/2006/relationships/image" Target="../media/image27.jpeg"/></Relationships>
</file>

<file path=ppt/slides/_rels/slide6.xml.rels><?xml version="1.0" encoding="UTF-8" standalone="yes"?>
<Relationships xmlns="http://schemas.openxmlformats.org/package/2006/relationships"><Relationship Id="rId8" Type="http://schemas.openxmlformats.org/officeDocument/2006/relationships/image" Target="../media/image35.jpeg"/><Relationship Id="rId13" Type="http://schemas.openxmlformats.org/officeDocument/2006/relationships/image" Target="../media/image39.png"/><Relationship Id="rId3" Type="http://schemas.openxmlformats.org/officeDocument/2006/relationships/image" Target="../media/image30.jpeg"/><Relationship Id="rId7" Type="http://schemas.openxmlformats.org/officeDocument/2006/relationships/image" Target="../media/image34.jpeg"/><Relationship Id="rId12" Type="http://schemas.openxmlformats.org/officeDocument/2006/relationships/image" Target="../media/image27.jpeg"/><Relationship Id="rId2" Type="http://schemas.openxmlformats.org/officeDocument/2006/relationships/image" Target="../media/image29.png"/><Relationship Id="rId16" Type="http://schemas.openxmlformats.org/officeDocument/2006/relationships/image" Target="../media/image41.png"/><Relationship Id="rId1" Type="http://schemas.openxmlformats.org/officeDocument/2006/relationships/slideLayout" Target="../slideLayouts/slideLayout12.xml"/><Relationship Id="rId6" Type="http://schemas.openxmlformats.org/officeDocument/2006/relationships/image" Target="../media/image33.png"/><Relationship Id="rId11" Type="http://schemas.openxmlformats.org/officeDocument/2006/relationships/image" Target="../media/image38.png"/><Relationship Id="rId5" Type="http://schemas.openxmlformats.org/officeDocument/2006/relationships/image" Target="../media/image32.jpeg"/><Relationship Id="rId15" Type="http://schemas.openxmlformats.org/officeDocument/2006/relationships/image" Target="../media/image22.jpeg"/><Relationship Id="rId10" Type="http://schemas.openxmlformats.org/officeDocument/2006/relationships/image" Target="../media/image37.png"/><Relationship Id="rId4" Type="http://schemas.openxmlformats.org/officeDocument/2006/relationships/image" Target="../media/image31.png"/><Relationship Id="rId9" Type="http://schemas.openxmlformats.org/officeDocument/2006/relationships/image" Target="../media/image36.png"/><Relationship Id="rId14" Type="http://schemas.openxmlformats.org/officeDocument/2006/relationships/image" Target="../media/image40.png"/></Relationships>
</file>

<file path=ppt/slides/_rels/slide7.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42.jpe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image" Target="../media/image44.jpeg"/><Relationship Id="rId1" Type="http://schemas.openxmlformats.org/officeDocument/2006/relationships/slideLayout" Target="../slideLayouts/slideLayout10.xml"/></Relationships>
</file>

<file path=ppt/slides/_rels/slide9.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image" Target="../media/image45.png"/><Relationship Id="rId1" Type="http://schemas.openxmlformats.org/officeDocument/2006/relationships/slideLayout" Target="../slideLayouts/slideLayout1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fontScale="90000"/>
          </a:bodyPr>
          <a:lstStyle/>
          <a:p>
            <a:r>
              <a:rPr lang="en-GB" noProof="0" dirty="0" err="1" smtClean="0"/>
              <a:t>IsoMatch</a:t>
            </a:r>
            <a:r>
              <a:rPr lang="en-GB" noProof="0" dirty="0" smtClean="0"/>
              <a:t> </a:t>
            </a:r>
            <a:r>
              <a:rPr lang="en-GB" noProof="0" dirty="0" err="1" smtClean="0"/>
              <a:t>FarmCentre</a:t>
            </a:r>
            <a:endParaRPr lang="en-GB" noProof="0" dirty="0"/>
          </a:p>
        </p:txBody>
      </p:sp>
      <p:sp>
        <p:nvSpPr>
          <p:cNvPr id="3" name="Subtitle 2"/>
          <p:cNvSpPr>
            <a:spLocks noGrp="1"/>
          </p:cNvSpPr>
          <p:nvPr>
            <p:ph type="subTitle" idx="1"/>
          </p:nvPr>
        </p:nvSpPr>
        <p:spPr/>
        <p:txBody>
          <a:bodyPr/>
          <a:lstStyle/>
          <a:p>
            <a:r>
              <a:rPr lang="en-GB" noProof="0" dirty="0" smtClean="0"/>
              <a:t>Sales and Marketing Information</a:t>
            </a:r>
            <a:endParaRPr lang="en-GB" noProof="0" dirty="0"/>
          </a:p>
        </p:txBody>
      </p:sp>
      <p:sp>
        <p:nvSpPr>
          <p:cNvPr id="4" name="Text Placeholder 3"/>
          <p:cNvSpPr>
            <a:spLocks noGrp="1"/>
          </p:cNvSpPr>
          <p:nvPr>
            <p:ph type="body" sz="quarter" idx="12"/>
          </p:nvPr>
        </p:nvSpPr>
        <p:spPr/>
        <p:txBody>
          <a:bodyPr>
            <a:normAutofit fontScale="92500" lnSpcReduction="20000"/>
          </a:bodyPr>
          <a:lstStyle/>
          <a:p>
            <a:r>
              <a:rPr lang="en-GB" noProof="0" dirty="0" smtClean="0"/>
              <a:t>Anna Barsukova</a:t>
            </a:r>
            <a:r>
              <a:rPr lang="en-GB" noProof="0" smtClean="0"/>
              <a:t>, </a:t>
            </a:r>
            <a:r>
              <a:rPr lang="en-GB" noProof="0" smtClean="0"/>
              <a:t>17-07-2020</a:t>
            </a:r>
            <a:endParaRPr lang="en-GB" noProof="0" dirty="0"/>
          </a:p>
        </p:txBody>
      </p:sp>
    </p:spTree>
    <p:extLst>
      <p:ext uri="{BB962C8B-B14F-4D97-AF65-F5344CB8AC3E}">
        <p14:creationId xmlns:p14="http://schemas.microsoft.com/office/powerpoint/2010/main" val="3176408477"/>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GB" dirty="0">
                <a:solidFill>
                  <a:srgbClr val="003C28"/>
                </a:solidFill>
                <a:cs typeface="Geneva"/>
              </a:rPr>
              <a:t>IsoMatch </a:t>
            </a:r>
            <a:r>
              <a:rPr lang="en-GB" dirty="0" err="1">
                <a:solidFill>
                  <a:srgbClr val="003C28"/>
                </a:solidFill>
                <a:cs typeface="Geneva"/>
              </a:rPr>
              <a:t>FarmCentre</a:t>
            </a:r>
            <a:r>
              <a:rPr lang="en-GB" dirty="0">
                <a:solidFill>
                  <a:srgbClr val="003C28"/>
                </a:solidFill>
                <a:cs typeface="Geneva"/>
              </a:rPr>
              <a:t> </a:t>
            </a:r>
            <a:r>
              <a:rPr lang="en-GB" dirty="0" smtClean="0">
                <a:solidFill>
                  <a:srgbClr val="003C28"/>
                </a:solidFill>
                <a:cs typeface="Geneva"/>
              </a:rPr>
              <a:t>activation</a:t>
            </a:r>
            <a:endParaRPr lang="en-GB" dirty="0">
              <a:solidFill>
                <a:srgbClr val="003C28"/>
              </a:solidFill>
              <a:cs typeface="Geneva"/>
            </a:endParaRPr>
          </a:p>
        </p:txBody>
      </p:sp>
      <p:sp>
        <p:nvSpPr>
          <p:cNvPr id="16" name="Content Placeholder 15"/>
          <p:cNvSpPr>
            <a:spLocks noGrp="1"/>
          </p:cNvSpPr>
          <p:nvPr>
            <p:ph sz="quarter" idx="13"/>
          </p:nvPr>
        </p:nvSpPr>
        <p:spPr>
          <a:xfrm>
            <a:off x="137517" y="828676"/>
            <a:ext cx="6582965" cy="2428874"/>
          </a:xfrm>
        </p:spPr>
        <p:txBody>
          <a:bodyPr/>
          <a:lstStyle/>
          <a:p>
            <a:pPr lvl="1"/>
            <a:r>
              <a:rPr lang="en-US" dirty="0" smtClean="0"/>
              <a:t>IM </a:t>
            </a:r>
            <a:r>
              <a:rPr lang="en-US" dirty="0" err="1" smtClean="0"/>
              <a:t>FarmCentre</a:t>
            </a:r>
            <a:r>
              <a:rPr lang="en-US" dirty="0" smtClean="0"/>
              <a:t> license </a:t>
            </a:r>
            <a:r>
              <a:rPr lang="en-US" dirty="0" smtClean="0"/>
              <a:t>will be designed to activate through the website</a:t>
            </a:r>
            <a:endParaRPr lang="en-US" dirty="0" smtClean="0"/>
          </a:p>
          <a:p>
            <a:pPr lvl="1"/>
            <a:endParaRPr lang="en-US" dirty="0" smtClean="0"/>
          </a:p>
          <a:p>
            <a:pPr lvl="1"/>
            <a:r>
              <a:rPr lang="en-US" b="1" dirty="0" smtClean="0"/>
              <a:t>Temporary solution. </a:t>
            </a:r>
          </a:p>
          <a:p>
            <a:pPr lvl="1"/>
            <a:r>
              <a:rPr lang="en-US" dirty="0" smtClean="0"/>
              <a:t>To </a:t>
            </a:r>
            <a:r>
              <a:rPr lang="en-US" dirty="0"/>
              <a:t>initiate the </a:t>
            </a:r>
            <a:r>
              <a:rPr lang="en-US" dirty="0" smtClean="0"/>
              <a:t>license activation </a:t>
            </a:r>
            <a:r>
              <a:rPr lang="en-US" dirty="0"/>
              <a:t>send the following information: </a:t>
            </a:r>
            <a:endParaRPr lang="nl-NL" dirty="0"/>
          </a:p>
          <a:p>
            <a:pPr marL="685800" lvl="1" indent="-285750">
              <a:buFont typeface="Arial" panose="020B0604020202020204" pitchFamily="34" charset="0"/>
              <a:buChar char="•"/>
            </a:pPr>
            <a:r>
              <a:rPr lang="en-US" dirty="0" smtClean="0"/>
              <a:t>Customer </a:t>
            </a:r>
            <a:r>
              <a:rPr lang="en-US" dirty="0"/>
              <a:t>account email; </a:t>
            </a:r>
            <a:endParaRPr lang="en-US" dirty="0" smtClean="0"/>
          </a:p>
          <a:p>
            <a:pPr marL="685800" lvl="1" indent="-285750">
              <a:buFont typeface="Arial" panose="020B0604020202020204" pitchFamily="34" charset="0"/>
              <a:buChar char="•"/>
            </a:pPr>
            <a:r>
              <a:rPr lang="en-US" dirty="0" smtClean="0"/>
              <a:t>Sim </a:t>
            </a:r>
            <a:r>
              <a:rPr lang="en-US" dirty="0"/>
              <a:t>card code (picture); </a:t>
            </a:r>
            <a:endParaRPr lang="en-US" dirty="0" smtClean="0"/>
          </a:p>
          <a:p>
            <a:pPr marL="685800" lvl="1" indent="-285750">
              <a:buFont typeface="Arial" panose="020B0604020202020204" pitchFamily="34" charset="0"/>
              <a:buChar char="•"/>
            </a:pPr>
            <a:r>
              <a:rPr lang="en-US" dirty="0" smtClean="0"/>
              <a:t>Dongle </a:t>
            </a:r>
            <a:r>
              <a:rPr lang="en-US" dirty="0"/>
              <a:t>code (picture)</a:t>
            </a:r>
            <a:endParaRPr lang="nl-NL" dirty="0"/>
          </a:p>
          <a:p>
            <a:pPr lvl="1"/>
            <a:endParaRPr lang="en-US" dirty="0" smtClean="0"/>
          </a:p>
          <a:p>
            <a:pPr lvl="1"/>
            <a:r>
              <a:rPr lang="en-US" dirty="0" smtClean="0"/>
              <a:t>SIM </a:t>
            </a:r>
            <a:r>
              <a:rPr lang="en-US" dirty="0"/>
              <a:t>and </a:t>
            </a:r>
            <a:r>
              <a:rPr lang="en-US" dirty="0" err="1"/>
              <a:t>FarmCentre</a:t>
            </a:r>
            <a:r>
              <a:rPr lang="en-US" dirty="0"/>
              <a:t> license will be activated, e-mail confirmation will be sent to </a:t>
            </a:r>
            <a:r>
              <a:rPr lang="en-US" dirty="0" smtClean="0"/>
              <a:t>Sales Company </a:t>
            </a:r>
            <a:r>
              <a:rPr lang="en-US" dirty="0"/>
              <a:t>representative who initiated the activation (or to the customer directly, if requested by Sales Company</a:t>
            </a:r>
            <a:r>
              <a:rPr lang="en-US" dirty="0" smtClean="0"/>
              <a:t>).</a:t>
            </a:r>
            <a:endParaRPr lang="en-GB" sz="1200" noProof="0" dirty="0"/>
          </a:p>
        </p:txBody>
      </p:sp>
      <p:sp>
        <p:nvSpPr>
          <p:cNvPr id="3" name="Content Placeholder 2"/>
          <p:cNvSpPr>
            <a:spLocks noGrp="1"/>
          </p:cNvSpPr>
          <p:nvPr>
            <p:ph sz="quarter" idx="12"/>
          </p:nvPr>
        </p:nvSpPr>
        <p:spPr>
          <a:xfrm>
            <a:off x="685800" y="3486150"/>
            <a:ext cx="4876800" cy="762000"/>
          </a:xfrm>
        </p:spPr>
        <p:txBody>
          <a:bodyPr/>
          <a:lstStyle/>
          <a:p>
            <a:pPr marL="0" indent="0">
              <a:buNone/>
            </a:pPr>
            <a:r>
              <a:rPr lang="en-US" sz="1200" b="1" dirty="0" smtClean="0"/>
              <a:t>Request IM </a:t>
            </a:r>
            <a:r>
              <a:rPr lang="en-US" sz="1200" b="1" dirty="0" err="1" smtClean="0"/>
              <a:t>FarmCentre</a:t>
            </a:r>
            <a:r>
              <a:rPr lang="en-US" sz="1200" b="1" dirty="0" smtClean="0"/>
              <a:t> license activation:</a:t>
            </a:r>
            <a:endParaRPr lang="en-US" sz="1200" dirty="0"/>
          </a:p>
          <a:p>
            <a:r>
              <a:rPr lang="en-US" sz="1200" b="1" dirty="0" smtClean="0"/>
              <a:t>Monday to Friday </a:t>
            </a:r>
            <a:r>
              <a:rPr lang="en-US" sz="1200" dirty="0" smtClean="0"/>
              <a:t>from 7:30 </a:t>
            </a:r>
            <a:r>
              <a:rPr lang="en-US" sz="1200" dirty="0"/>
              <a:t>until </a:t>
            </a:r>
            <a:r>
              <a:rPr lang="en-US" sz="1200" dirty="0" smtClean="0"/>
              <a:t>16:30 </a:t>
            </a:r>
            <a:r>
              <a:rPr lang="en-US" sz="1200" dirty="0"/>
              <a:t>CET</a:t>
            </a:r>
            <a:endParaRPr lang="nl-NL" sz="1200" dirty="0"/>
          </a:p>
          <a:p>
            <a:r>
              <a:rPr lang="en-US" sz="1200" b="1" dirty="0" smtClean="0"/>
              <a:t>Email:</a:t>
            </a:r>
            <a:r>
              <a:rPr lang="en-US" sz="1200" dirty="0" smtClean="0"/>
              <a:t> </a:t>
            </a:r>
            <a:r>
              <a:rPr lang="en-US" sz="1200" dirty="0" smtClean="0">
                <a:hlinkClick r:id="rId2"/>
              </a:rPr>
              <a:t>m</a:t>
            </a:r>
            <a:r>
              <a:rPr lang="en-US" sz="1200" u="sng" dirty="0" smtClean="0">
                <a:hlinkClick r:id="rId2"/>
              </a:rPr>
              <a:t>echatronicstechnicalsupport@kvernelandgroup.com</a:t>
            </a:r>
            <a:endParaRPr lang="nl-NL" sz="1200" dirty="0"/>
          </a:p>
        </p:txBody>
      </p:sp>
    </p:spTree>
    <p:extLst>
      <p:ext uri="{BB962C8B-B14F-4D97-AF65-F5344CB8AC3E}">
        <p14:creationId xmlns:p14="http://schemas.microsoft.com/office/powerpoint/2010/main" val="1307244554"/>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228600" y="419088"/>
            <a:ext cx="6155531" cy="323850"/>
          </a:xfrm>
          <a:prstGeom prst="rect">
            <a:avLst/>
          </a:prstGeom>
        </p:spPr>
        <p:txBody>
          <a:bodyPr/>
          <a:lstStyle/>
          <a:p>
            <a:r>
              <a:rPr lang="en-US" dirty="0" smtClean="0">
                <a:solidFill>
                  <a:srgbClr val="003C28"/>
                </a:solidFill>
                <a:cs typeface="Geneva"/>
              </a:rPr>
              <a:t>Market </a:t>
            </a:r>
            <a:r>
              <a:rPr lang="en-US" dirty="0">
                <a:solidFill>
                  <a:srgbClr val="003C28"/>
                </a:solidFill>
                <a:cs typeface="Geneva"/>
              </a:rPr>
              <a:t>Price </a:t>
            </a:r>
            <a:r>
              <a:rPr lang="en-US" dirty="0" err="1">
                <a:solidFill>
                  <a:srgbClr val="003C28"/>
                </a:solidFill>
                <a:cs typeface="Geneva"/>
              </a:rPr>
              <a:t>IsoMatch</a:t>
            </a:r>
            <a:r>
              <a:rPr lang="en-US" dirty="0">
                <a:solidFill>
                  <a:srgbClr val="003C28"/>
                </a:solidFill>
                <a:cs typeface="Geneva"/>
              </a:rPr>
              <a:t> </a:t>
            </a:r>
            <a:r>
              <a:rPr lang="en-US" dirty="0" err="1" smtClean="0">
                <a:solidFill>
                  <a:srgbClr val="003C28"/>
                </a:solidFill>
                <a:cs typeface="Geneva"/>
              </a:rPr>
              <a:t>FarmCentre</a:t>
            </a:r>
            <a:endParaRPr lang="nl-NL" dirty="0">
              <a:solidFill>
                <a:srgbClr val="F83324"/>
              </a:solidFill>
              <a:cs typeface="Geneva"/>
            </a:endParaRPr>
          </a:p>
        </p:txBody>
      </p:sp>
      <p:sp>
        <p:nvSpPr>
          <p:cNvPr id="35" name="Rectangle 34"/>
          <p:cNvSpPr/>
          <p:nvPr/>
        </p:nvSpPr>
        <p:spPr>
          <a:xfrm>
            <a:off x="3575602" y="1602649"/>
            <a:ext cx="3106814" cy="523220"/>
          </a:xfrm>
          <a:prstGeom prst="rect">
            <a:avLst/>
          </a:prstGeom>
        </p:spPr>
        <p:txBody>
          <a:bodyPr wrap="square">
            <a:spAutoFit/>
          </a:bodyPr>
          <a:lstStyle/>
          <a:p>
            <a:pPr algn="ctr"/>
            <a:r>
              <a:rPr lang="en-IN" sz="1400" dirty="0" smtClean="0">
                <a:solidFill>
                  <a:schemeClr val="bg1"/>
                </a:solidFill>
              </a:rPr>
              <a:t>IM </a:t>
            </a:r>
            <a:r>
              <a:rPr lang="en-IN" sz="1400" dirty="0" err="1" smtClean="0">
                <a:solidFill>
                  <a:schemeClr val="bg1"/>
                </a:solidFill>
              </a:rPr>
              <a:t>FarmCentre</a:t>
            </a:r>
            <a:r>
              <a:rPr lang="en-IN" sz="1400" dirty="0" smtClean="0">
                <a:solidFill>
                  <a:schemeClr val="bg1"/>
                </a:solidFill>
              </a:rPr>
              <a:t> recommended Market Price*</a:t>
            </a:r>
            <a:endParaRPr lang="en-IN" sz="1400" dirty="0">
              <a:solidFill>
                <a:schemeClr val="bg1"/>
              </a:solidFill>
            </a:endParaRPr>
          </a:p>
        </p:txBody>
      </p:sp>
      <p:sp>
        <p:nvSpPr>
          <p:cNvPr id="36" name="Rectangle 35"/>
          <p:cNvSpPr/>
          <p:nvPr/>
        </p:nvSpPr>
        <p:spPr bwMode="auto">
          <a:xfrm>
            <a:off x="5467891" y="2183491"/>
            <a:ext cx="732041" cy="259961"/>
          </a:xfrm>
          <a:prstGeom prst="rect">
            <a:avLst/>
          </a:prstGeom>
          <a:solidFill>
            <a:schemeClr val="accent1"/>
          </a:solidFill>
          <a:ln w="3175" cap="flat" cmpd="sng" algn="ctr">
            <a:solidFill>
              <a:schemeClr val="bg1"/>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r>
              <a:rPr lang="en-US" sz="1400" dirty="0"/>
              <a:t>€ </a:t>
            </a:r>
            <a:r>
              <a:rPr lang="en-US" sz="1400" dirty="0" smtClean="0"/>
              <a:t>750</a:t>
            </a:r>
            <a:endParaRPr kumimoji="0" lang="nl-NL" sz="1400" b="1" i="0" u="none" strike="noStrike" cap="none" normalizeH="0" baseline="0" dirty="0">
              <a:ln>
                <a:noFill/>
              </a:ln>
              <a:solidFill>
                <a:schemeClr val="tx2"/>
              </a:solidFill>
              <a:effectLst/>
            </a:endParaRPr>
          </a:p>
        </p:txBody>
      </p:sp>
      <p:sp>
        <p:nvSpPr>
          <p:cNvPr id="37" name="Rectangle 36"/>
          <p:cNvSpPr/>
          <p:nvPr/>
        </p:nvSpPr>
        <p:spPr>
          <a:xfrm>
            <a:off x="4107565" y="3754823"/>
            <a:ext cx="2262052" cy="400110"/>
          </a:xfrm>
          <a:prstGeom prst="rect">
            <a:avLst/>
          </a:prstGeom>
        </p:spPr>
        <p:txBody>
          <a:bodyPr wrap="square">
            <a:spAutoFit/>
          </a:bodyPr>
          <a:lstStyle/>
          <a:p>
            <a:r>
              <a:rPr lang="en-US" sz="1000" b="0" dirty="0" smtClean="0">
                <a:solidFill>
                  <a:schemeClr val="bg2"/>
                </a:solidFill>
              </a:rPr>
              <a:t>* After 1 year expiration – annual license fee to be applied</a:t>
            </a:r>
          </a:p>
        </p:txBody>
      </p:sp>
      <p:sp>
        <p:nvSpPr>
          <p:cNvPr id="38" name="Rectangle 37"/>
          <p:cNvSpPr/>
          <p:nvPr/>
        </p:nvSpPr>
        <p:spPr>
          <a:xfrm>
            <a:off x="3966518" y="2181842"/>
            <a:ext cx="1083779" cy="261610"/>
          </a:xfrm>
          <a:prstGeom prst="rect">
            <a:avLst/>
          </a:prstGeom>
          <a:solidFill>
            <a:schemeClr val="accent1"/>
          </a:solidFill>
          <a:ln w="3175" cap="flat" cmpd="sng" algn="ctr">
            <a:solidFill>
              <a:schemeClr val="bg1"/>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r>
              <a:rPr lang="nl-NL" sz="1400" dirty="0"/>
              <a:t>A136198300</a:t>
            </a:r>
          </a:p>
        </p:txBody>
      </p:sp>
      <p:sp>
        <p:nvSpPr>
          <p:cNvPr id="40" name="Rounded Rectangle 39"/>
          <p:cNvSpPr/>
          <p:nvPr/>
        </p:nvSpPr>
        <p:spPr bwMode="auto">
          <a:xfrm>
            <a:off x="3552418" y="1581150"/>
            <a:ext cx="3153182" cy="2057400"/>
          </a:xfrm>
          <a:prstGeom prst="roundRect">
            <a:avLst/>
          </a:prstGeom>
          <a:noFill/>
          <a:ln w="28575" cap="flat" cmpd="sng" algn="ctr">
            <a:solidFill>
              <a:schemeClr val="accent1"/>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nl-NL" sz="1800" b="1" i="0" u="none" strike="noStrike" cap="none" normalizeH="0" baseline="0">
              <a:ln>
                <a:noFill/>
              </a:ln>
              <a:solidFill>
                <a:schemeClr val="tx2"/>
              </a:solidFill>
              <a:effectLst/>
              <a:latin typeface="Arial" charset="0"/>
            </a:endParaRPr>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3622" y="1577958"/>
            <a:ext cx="3121152" cy="2081784"/>
          </a:xfrm>
          <a:prstGeom prst="rect">
            <a:avLst/>
          </a:prstGeom>
        </p:spPr>
      </p:pic>
      <p:sp>
        <p:nvSpPr>
          <p:cNvPr id="13" name="Rectangle 12"/>
          <p:cNvSpPr/>
          <p:nvPr/>
        </p:nvSpPr>
        <p:spPr bwMode="auto">
          <a:xfrm>
            <a:off x="5467891" y="2953303"/>
            <a:ext cx="732041" cy="259961"/>
          </a:xfrm>
          <a:prstGeom prst="rect">
            <a:avLst/>
          </a:prstGeom>
          <a:solidFill>
            <a:schemeClr val="accent1"/>
          </a:solidFill>
          <a:ln w="3175" cap="flat" cmpd="sng" algn="ctr">
            <a:solidFill>
              <a:schemeClr val="bg1"/>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r>
              <a:rPr lang="en-US" sz="1400" dirty="0"/>
              <a:t>€ </a:t>
            </a:r>
            <a:r>
              <a:rPr lang="en-US" sz="1400" dirty="0" smtClean="0"/>
              <a:t>750</a:t>
            </a:r>
            <a:endParaRPr kumimoji="0" lang="nl-NL" sz="1400" b="1" i="0" u="none" strike="noStrike" cap="none" normalizeH="0" baseline="0" dirty="0">
              <a:ln>
                <a:noFill/>
              </a:ln>
              <a:solidFill>
                <a:schemeClr val="tx2"/>
              </a:solidFill>
              <a:effectLst/>
            </a:endParaRPr>
          </a:p>
        </p:txBody>
      </p:sp>
      <p:sp>
        <p:nvSpPr>
          <p:cNvPr id="14" name="Rectangle 13"/>
          <p:cNvSpPr/>
          <p:nvPr/>
        </p:nvSpPr>
        <p:spPr>
          <a:xfrm>
            <a:off x="3966518" y="2951654"/>
            <a:ext cx="1083779" cy="261610"/>
          </a:xfrm>
          <a:prstGeom prst="rect">
            <a:avLst/>
          </a:prstGeom>
          <a:solidFill>
            <a:schemeClr val="accent1"/>
          </a:solidFill>
          <a:ln w="3175" cap="flat" cmpd="sng" algn="ctr">
            <a:solidFill>
              <a:schemeClr val="bg1"/>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r>
              <a:rPr lang="en-US" sz="1400" dirty="0"/>
              <a:t>A136203600</a:t>
            </a:r>
            <a:endParaRPr lang="nl-NL" sz="1400" dirty="0"/>
          </a:p>
        </p:txBody>
      </p:sp>
      <p:sp>
        <p:nvSpPr>
          <p:cNvPr id="29" name="Rectangle 28"/>
          <p:cNvSpPr/>
          <p:nvPr/>
        </p:nvSpPr>
        <p:spPr>
          <a:xfrm>
            <a:off x="3759066" y="3232721"/>
            <a:ext cx="2775969" cy="253429"/>
          </a:xfrm>
          <a:prstGeom prst="rect">
            <a:avLst/>
          </a:prstGeom>
          <a:solidFill>
            <a:schemeClr val="accent1"/>
          </a:solidFill>
          <a:ln w="3175" cap="flat" cmpd="sng" algn="ctr">
            <a:solidFill>
              <a:schemeClr val="bg1"/>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r>
              <a:rPr lang="en-US" sz="900" b="0" dirty="0"/>
              <a:t>BB ISOMATCH FARMCENTRE </a:t>
            </a:r>
            <a:r>
              <a:rPr lang="en-US" sz="900" b="0" dirty="0" smtClean="0"/>
              <a:t>MACHINE</a:t>
            </a:r>
            <a:endParaRPr lang="en-US" sz="900" b="0" dirty="0"/>
          </a:p>
        </p:txBody>
      </p:sp>
      <p:sp>
        <p:nvSpPr>
          <p:cNvPr id="16" name="Rectangle 15"/>
          <p:cNvSpPr/>
          <p:nvPr/>
        </p:nvSpPr>
        <p:spPr>
          <a:xfrm>
            <a:off x="3729406" y="2462909"/>
            <a:ext cx="2775969" cy="253429"/>
          </a:xfrm>
          <a:prstGeom prst="rect">
            <a:avLst/>
          </a:prstGeom>
          <a:solidFill>
            <a:schemeClr val="accent1"/>
          </a:solidFill>
          <a:ln w="3175" cap="flat" cmpd="sng" algn="ctr">
            <a:solidFill>
              <a:schemeClr val="bg1"/>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r>
              <a:rPr lang="en-US" sz="900" b="0" dirty="0"/>
              <a:t>BB ISOMATCH FARMCENTRE </a:t>
            </a:r>
            <a:r>
              <a:rPr lang="en-US" sz="900" b="0" dirty="0" smtClean="0"/>
              <a:t>ACCESSORY</a:t>
            </a:r>
            <a:endParaRPr lang="en-US" sz="900" b="0" dirty="0"/>
          </a:p>
        </p:txBody>
      </p:sp>
    </p:spTree>
    <p:extLst>
      <p:ext uri="{BB962C8B-B14F-4D97-AF65-F5344CB8AC3E}">
        <p14:creationId xmlns:p14="http://schemas.microsoft.com/office/powerpoint/2010/main" val="62983231"/>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smtClean="0"/>
              <a:t>Business model IM </a:t>
            </a:r>
            <a:r>
              <a:rPr lang="en-US" dirty="0" err="1" smtClean="0"/>
              <a:t>FarmCentre</a:t>
            </a:r>
            <a:endParaRPr lang="nl-NL" dirty="0"/>
          </a:p>
        </p:txBody>
      </p:sp>
      <p:sp>
        <p:nvSpPr>
          <p:cNvPr id="3" name="Rectangle 2"/>
          <p:cNvSpPr/>
          <p:nvPr/>
        </p:nvSpPr>
        <p:spPr bwMode="auto">
          <a:xfrm>
            <a:off x="619433" y="1235703"/>
            <a:ext cx="1056967" cy="259961"/>
          </a:xfrm>
          <a:prstGeom prst="rect">
            <a:avLst/>
          </a:prstGeom>
          <a:solidFill>
            <a:schemeClr val="accent3"/>
          </a:solidFill>
          <a:ln w="3175" cap="flat" cmpd="sng" algn="ctr">
            <a:solidFill>
              <a:schemeClr val="bg1"/>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r>
              <a:rPr lang="en-US" sz="1400" dirty="0" smtClean="0"/>
              <a:t>Year 1</a:t>
            </a:r>
            <a:endParaRPr kumimoji="0" lang="nl-NL" sz="1400" b="1" i="0" u="none" strike="noStrike" cap="none" normalizeH="0" baseline="0" dirty="0">
              <a:ln>
                <a:noFill/>
              </a:ln>
              <a:solidFill>
                <a:schemeClr val="tx2"/>
              </a:solidFill>
              <a:effectLst/>
            </a:endParaRPr>
          </a:p>
        </p:txBody>
      </p:sp>
      <p:sp>
        <p:nvSpPr>
          <p:cNvPr id="4" name="Rectangle 3"/>
          <p:cNvSpPr/>
          <p:nvPr/>
        </p:nvSpPr>
        <p:spPr bwMode="auto">
          <a:xfrm>
            <a:off x="619435" y="2952750"/>
            <a:ext cx="1056965" cy="259961"/>
          </a:xfrm>
          <a:prstGeom prst="rect">
            <a:avLst/>
          </a:prstGeom>
          <a:solidFill>
            <a:schemeClr val="accent3"/>
          </a:solidFill>
          <a:ln w="3175" cap="flat" cmpd="sng" algn="ctr">
            <a:solidFill>
              <a:schemeClr val="bg1"/>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r>
              <a:rPr lang="en-US" sz="1400" dirty="0"/>
              <a:t>Year 2 - …</a:t>
            </a:r>
            <a:endParaRPr lang="nl-NL" sz="1400" dirty="0"/>
          </a:p>
        </p:txBody>
      </p:sp>
      <p:sp>
        <p:nvSpPr>
          <p:cNvPr id="5" name="Rectangle 4"/>
          <p:cNvSpPr/>
          <p:nvPr/>
        </p:nvSpPr>
        <p:spPr bwMode="auto">
          <a:xfrm>
            <a:off x="1828800" y="1235703"/>
            <a:ext cx="1599502" cy="259961"/>
          </a:xfrm>
          <a:prstGeom prst="rect">
            <a:avLst/>
          </a:prstGeom>
          <a:solidFill>
            <a:schemeClr val="accent1"/>
          </a:solidFill>
          <a:ln w="3175" cap="flat" cmpd="sng" algn="ctr">
            <a:solidFill>
              <a:schemeClr val="bg1"/>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r>
              <a:rPr lang="en-US" sz="1100" dirty="0" smtClean="0"/>
              <a:t>Buy IM </a:t>
            </a:r>
            <a:r>
              <a:rPr lang="en-US" sz="1100" dirty="0" err="1" smtClean="0"/>
              <a:t>FarmCentre</a:t>
            </a:r>
            <a:r>
              <a:rPr lang="en-US" sz="1100" dirty="0" smtClean="0"/>
              <a:t> kit </a:t>
            </a:r>
          </a:p>
        </p:txBody>
      </p:sp>
      <p:sp>
        <p:nvSpPr>
          <p:cNvPr id="6" name="Rectangle 5"/>
          <p:cNvSpPr/>
          <p:nvPr/>
        </p:nvSpPr>
        <p:spPr bwMode="auto">
          <a:xfrm>
            <a:off x="1828800" y="2956894"/>
            <a:ext cx="1603131" cy="259961"/>
          </a:xfrm>
          <a:prstGeom prst="rect">
            <a:avLst/>
          </a:prstGeom>
          <a:solidFill>
            <a:schemeClr val="accent1"/>
          </a:solidFill>
          <a:ln w="3175" cap="flat" cmpd="sng" algn="ctr">
            <a:solidFill>
              <a:schemeClr val="bg1"/>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r>
              <a:rPr lang="en-US" sz="1100" dirty="0" smtClean="0"/>
              <a:t>Buy annual License</a:t>
            </a:r>
            <a:endParaRPr kumimoji="0" lang="nl-NL" sz="1100" b="1" i="0" u="none" strike="noStrike" cap="none" normalizeH="0" baseline="0" dirty="0">
              <a:ln>
                <a:noFill/>
              </a:ln>
              <a:solidFill>
                <a:schemeClr val="tx2"/>
              </a:solidFill>
              <a:effectLst/>
            </a:endParaRPr>
          </a:p>
        </p:txBody>
      </p:sp>
      <p:sp>
        <p:nvSpPr>
          <p:cNvPr id="8" name="Rectangle 7"/>
          <p:cNvSpPr/>
          <p:nvPr/>
        </p:nvSpPr>
        <p:spPr bwMode="auto">
          <a:xfrm>
            <a:off x="2438401" y="2009911"/>
            <a:ext cx="989902" cy="358257"/>
          </a:xfrm>
          <a:prstGeom prst="rect">
            <a:avLst/>
          </a:prstGeom>
          <a:solidFill>
            <a:schemeClr val="accent1"/>
          </a:solidFill>
          <a:ln w="3175" cap="flat" cmpd="sng" algn="ctr">
            <a:solidFill>
              <a:schemeClr val="bg1"/>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r>
              <a:rPr lang="en-US" sz="1400" dirty="0"/>
              <a:t>€ </a:t>
            </a:r>
            <a:r>
              <a:rPr lang="en-US" sz="1400" dirty="0" smtClean="0"/>
              <a:t>750</a:t>
            </a:r>
            <a:endParaRPr kumimoji="0" lang="nl-NL" sz="1400" b="1" i="0" u="none" strike="noStrike" cap="none" normalizeH="0" baseline="0" dirty="0">
              <a:ln>
                <a:noFill/>
              </a:ln>
              <a:solidFill>
                <a:schemeClr val="tx2"/>
              </a:solidFill>
              <a:effectLst/>
            </a:endParaRPr>
          </a:p>
        </p:txBody>
      </p:sp>
      <p:sp>
        <p:nvSpPr>
          <p:cNvPr id="9" name="Rectangle 8"/>
          <p:cNvSpPr/>
          <p:nvPr/>
        </p:nvSpPr>
        <p:spPr bwMode="auto">
          <a:xfrm>
            <a:off x="2438400" y="3722191"/>
            <a:ext cx="989903" cy="373559"/>
          </a:xfrm>
          <a:prstGeom prst="rect">
            <a:avLst/>
          </a:prstGeom>
          <a:solidFill>
            <a:schemeClr val="accent1"/>
          </a:solidFill>
          <a:ln w="3175" cap="flat" cmpd="sng" algn="ctr">
            <a:solidFill>
              <a:schemeClr val="bg1"/>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r>
              <a:rPr lang="en-US" sz="1400" dirty="0"/>
              <a:t>€ </a:t>
            </a:r>
            <a:r>
              <a:rPr lang="en-US" sz="1400" dirty="0" smtClean="0"/>
              <a:t>365</a:t>
            </a:r>
            <a:endParaRPr kumimoji="0" lang="nl-NL" sz="1400" b="1" i="0" u="none" strike="noStrike" cap="none" normalizeH="0" baseline="0" dirty="0">
              <a:ln>
                <a:noFill/>
              </a:ln>
              <a:solidFill>
                <a:schemeClr val="tx2"/>
              </a:solidFill>
              <a:effectLst/>
            </a:endParaRPr>
          </a:p>
        </p:txBody>
      </p:sp>
      <p:sp>
        <p:nvSpPr>
          <p:cNvPr id="10" name="Rectangle 9"/>
          <p:cNvSpPr/>
          <p:nvPr/>
        </p:nvSpPr>
        <p:spPr>
          <a:xfrm>
            <a:off x="619435" y="2013518"/>
            <a:ext cx="1742765" cy="354650"/>
          </a:xfrm>
          <a:prstGeom prst="rect">
            <a:avLst/>
          </a:prstGeom>
          <a:solidFill>
            <a:schemeClr val="accent1"/>
          </a:solidFill>
          <a:ln w="3175" cap="flat" cmpd="sng" algn="ctr">
            <a:solidFill>
              <a:schemeClr val="bg1"/>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r>
              <a:rPr lang="en-US" sz="1100" dirty="0"/>
              <a:t>Recommended </a:t>
            </a:r>
            <a:endParaRPr lang="en-US" sz="1100" dirty="0" smtClean="0"/>
          </a:p>
          <a:p>
            <a:r>
              <a:rPr lang="en-US" sz="1100" dirty="0" smtClean="0"/>
              <a:t>Market </a:t>
            </a:r>
            <a:r>
              <a:rPr lang="en-US" sz="1100" dirty="0"/>
              <a:t>Price</a:t>
            </a:r>
          </a:p>
        </p:txBody>
      </p:sp>
      <p:sp>
        <p:nvSpPr>
          <p:cNvPr id="11" name="Rectangle 10"/>
          <p:cNvSpPr/>
          <p:nvPr/>
        </p:nvSpPr>
        <p:spPr>
          <a:xfrm>
            <a:off x="619435" y="3721282"/>
            <a:ext cx="1742765" cy="374468"/>
          </a:xfrm>
          <a:prstGeom prst="rect">
            <a:avLst/>
          </a:prstGeom>
          <a:solidFill>
            <a:schemeClr val="accent1"/>
          </a:solidFill>
          <a:ln w="3175" cap="flat" cmpd="sng" algn="ctr">
            <a:solidFill>
              <a:schemeClr val="bg1"/>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r>
              <a:rPr lang="en-US" sz="1100" dirty="0" smtClean="0"/>
              <a:t>Market Price</a:t>
            </a:r>
            <a:endParaRPr lang="en-US" sz="1100" dirty="0"/>
          </a:p>
        </p:txBody>
      </p:sp>
      <p:cxnSp>
        <p:nvCxnSpPr>
          <p:cNvPr id="12" name="Straight Connector 11"/>
          <p:cNvCxnSpPr/>
          <p:nvPr/>
        </p:nvCxnSpPr>
        <p:spPr bwMode="auto">
          <a:xfrm flipV="1">
            <a:off x="3629" y="2653624"/>
            <a:ext cx="6858000" cy="9526"/>
          </a:xfrm>
          <a:prstGeom prst="line">
            <a:avLst/>
          </a:prstGeom>
          <a:ln>
            <a:prstDash val="sysDot"/>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14" name="Rectangle 13"/>
          <p:cNvSpPr/>
          <p:nvPr/>
        </p:nvSpPr>
        <p:spPr>
          <a:xfrm>
            <a:off x="4114800" y="1260172"/>
            <a:ext cx="2174696" cy="1107996"/>
          </a:xfrm>
          <a:prstGeom prst="rect">
            <a:avLst/>
          </a:prstGeom>
        </p:spPr>
        <p:txBody>
          <a:bodyPr wrap="square">
            <a:spAutoFit/>
          </a:bodyPr>
          <a:lstStyle/>
          <a:p>
            <a:pPr marL="171450" indent="-171450" algn="l">
              <a:buFont typeface="Arial" panose="020B0604020202020204" pitchFamily="34" charset="0"/>
              <a:buChar char="•"/>
            </a:pPr>
            <a:r>
              <a:rPr lang="en-GB" sz="1100" b="0" dirty="0" err="1">
                <a:solidFill>
                  <a:schemeClr val="bg1"/>
                </a:solidFill>
              </a:rPr>
              <a:t>IsoMatch</a:t>
            </a:r>
            <a:r>
              <a:rPr lang="en-GB" sz="1100" b="0" dirty="0">
                <a:solidFill>
                  <a:schemeClr val="bg1"/>
                </a:solidFill>
              </a:rPr>
              <a:t> Mobile (4G dongle)</a:t>
            </a:r>
          </a:p>
          <a:p>
            <a:pPr marL="171450" indent="-171450" algn="l">
              <a:buFont typeface="Arial" panose="020B0604020202020204" pitchFamily="34" charset="0"/>
              <a:buChar char="•"/>
            </a:pPr>
            <a:r>
              <a:rPr lang="en-GB" sz="1100" b="0" dirty="0">
                <a:solidFill>
                  <a:schemeClr val="bg1"/>
                </a:solidFill>
              </a:rPr>
              <a:t>SIM card with 1 year of data</a:t>
            </a:r>
          </a:p>
          <a:p>
            <a:pPr marL="171450" indent="-171450" algn="l">
              <a:buFont typeface="Arial" panose="020B0604020202020204" pitchFamily="34" charset="0"/>
              <a:buChar char="•"/>
            </a:pPr>
            <a:r>
              <a:rPr lang="en-GB" sz="1100" b="0" dirty="0" err="1">
                <a:solidFill>
                  <a:schemeClr val="bg1"/>
                </a:solidFill>
              </a:rPr>
              <a:t>IsoMatch</a:t>
            </a:r>
            <a:r>
              <a:rPr lang="en-GB" sz="1100" b="0" dirty="0">
                <a:solidFill>
                  <a:schemeClr val="bg1"/>
                </a:solidFill>
              </a:rPr>
              <a:t> </a:t>
            </a:r>
            <a:r>
              <a:rPr lang="en-GB" sz="1100" b="0" dirty="0" err="1">
                <a:solidFill>
                  <a:schemeClr val="bg1"/>
                </a:solidFill>
              </a:rPr>
              <a:t>FarmCentre</a:t>
            </a:r>
            <a:r>
              <a:rPr lang="en-GB" sz="1100" b="0" dirty="0">
                <a:solidFill>
                  <a:schemeClr val="bg1"/>
                </a:solidFill>
              </a:rPr>
              <a:t> License (1 year</a:t>
            </a:r>
            <a:r>
              <a:rPr lang="en-GB" sz="1100" b="0" dirty="0" smtClean="0">
                <a:solidFill>
                  <a:schemeClr val="bg1"/>
                </a:solidFill>
              </a:rPr>
              <a:t>)</a:t>
            </a:r>
            <a:endParaRPr lang="en-GB" sz="1100" b="0" dirty="0">
              <a:solidFill>
                <a:schemeClr val="bg1"/>
              </a:solidFill>
            </a:endParaRPr>
          </a:p>
          <a:p>
            <a:pPr marL="171450" indent="-171450" algn="l">
              <a:buFont typeface="Arial" panose="020B0604020202020204" pitchFamily="34" charset="0"/>
              <a:buChar char="•"/>
            </a:pPr>
            <a:r>
              <a:rPr lang="en-GB" sz="1100" b="0" dirty="0">
                <a:solidFill>
                  <a:schemeClr val="bg1"/>
                </a:solidFill>
              </a:rPr>
              <a:t>My Data Plant voucher</a:t>
            </a:r>
          </a:p>
          <a:p>
            <a:pPr marL="171450" indent="-171450" algn="l">
              <a:buFont typeface="Arial" panose="020B0604020202020204" pitchFamily="34" charset="0"/>
              <a:buChar char="•"/>
            </a:pPr>
            <a:r>
              <a:rPr lang="en-GB" sz="1100" b="0" dirty="0" err="1">
                <a:solidFill>
                  <a:schemeClr val="bg1"/>
                </a:solidFill>
              </a:rPr>
              <a:t>TopRemote</a:t>
            </a:r>
            <a:r>
              <a:rPr lang="en-GB" sz="1100" b="0" dirty="0">
                <a:solidFill>
                  <a:schemeClr val="bg1"/>
                </a:solidFill>
              </a:rPr>
              <a:t> – enabled </a:t>
            </a:r>
          </a:p>
        </p:txBody>
      </p:sp>
      <p:sp>
        <p:nvSpPr>
          <p:cNvPr id="15" name="Rectangle 14"/>
          <p:cNvSpPr/>
          <p:nvPr/>
        </p:nvSpPr>
        <p:spPr>
          <a:xfrm>
            <a:off x="4194629" y="3180598"/>
            <a:ext cx="2174696" cy="769441"/>
          </a:xfrm>
          <a:prstGeom prst="rect">
            <a:avLst/>
          </a:prstGeom>
        </p:spPr>
        <p:txBody>
          <a:bodyPr wrap="square">
            <a:spAutoFit/>
          </a:bodyPr>
          <a:lstStyle/>
          <a:p>
            <a:pPr marL="171450" indent="-171450" algn="l">
              <a:buFont typeface="Arial" panose="020B0604020202020204" pitchFamily="34" charset="0"/>
              <a:buChar char="•"/>
            </a:pPr>
            <a:r>
              <a:rPr lang="en-GB" sz="1100" b="0" dirty="0" smtClean="0">
                <a:solidFill>
                  <a:schemeClr val="bg1"/>
                </a:solidFill>
              </a:rPr>
              <a:t>1 </a:t>
            </a:r>
            <a:r>
              <a:rPr lang="en-GB" sz="1100" b="0" dirty="0">
                <a:solidFill>
                  <a:schemeClr val="bg1"/>
                </a:solidFill>
              </a:rPr>
              <a:t>year of data</a:t>
            </a:r>
          </a:p>
          <a:p>
            <a:pPr marL="171450" indent="-171450" algn="l">
              <a:buFont typeface="Arial" panose="020B0604020202020204" pitchFamily="34" charset="0"/>
              <a:buChar char="•"/>
            </a:pPr>
            <a:r>
              <a:rPr lang="en-GB" sz="1100" b="0" dirty="0" err="1">
                <a:solidFill>
                  <a:schemeClr val="bg1"/>
                </a:solidFill>
              </a:rPr>
              <a:t>IsoMatch</a:t>
            </a:r>
            <a:r>
              <a:rPr lang="en-GB" sz="1100" b="0" dirty="0">
                <a:solidFill>
                  <a:schemeClr val="bg1"/>
                </a:solidFill>
              </a:rPr>
              <a:t> </a:t>
            </a:r>
            <a:r>
              <a:rPr lang="en-GB" sz="1100" b="0" dirty="0" err="1">
                <a:solidFill>
                  <a:schemeClr val="bg1"/>
                </a:solidFill>
              </a:rPr>
              <a:t>FarmCentre</a:t>
            </a:r>
            <a:r>
              <a:rPr lang="en-GB" sz="1100" b="0" dirty="0">
                <a:solidFill>
                  <a:schemeClr val="bg1"/>
                </a:solidFill>
              </a:rPr>
              <a:t> License (1 year</a:t>
            </a:r>
            <a:r>
              <a:rPr lang="en-GB" sz="1100" b="0" dirty="0" smtClean="0">
                <a:solidFill>
                  <a:schemeClr val="bg1"/>
                </a:solidFill>
              </a:rPr>
              <a:t>)</a:t>
            </a:r>
            <a:endParaRPr lang="en-GB" sz="1100" b="0" dirty="0">
              <a:solidFill>
                <a:schemeClr val="bg1"/>
              </a:solidFill>
            </a:endParaRPr>
          </a:p>
          <a:p>
            <a:pPr marL="171450" indent="-171450" algn="l">
              <a:buFont typeface="Arial" panose="020B0604020202020204" pitchFamily="34" charset="0"/>
              <a:buChar char="•"/>
            </a:pPr>
            <a:r>
              <a:rPr lang="en-GB" sz="1100" b="0" dirty="0" err="1" smtClean="0">
                <a:solidFill>
                  <a:schemeClr val="bg1"/>
                </a:solidFill>
              </a:rPr>
              <a:t>TopRemote</a:t>
            </a:r>
            <a:r>
              <a:rPr lang="en-GB" sz="1100" b="0" dirty="0" smtClean="0">
                <a:solidFill>
                  <a:schemeClr val="bg1"/>
                </a:solidFill>
              </a:rPr>
              <a:t> </a:t>
            </a:r>
            <a:r>
              <a:rPr lang="en-GB" sz="1100" b="0" dirty="0">
                <a:solidFill>
                  <a:schemeClr val="bg1"/>
                </a:solidFill>
              </a:rPr>
              <a:t>– enabled </a:t>
            </a:r>
          </a:p>
        </p:txBody>
      </p:sp>
      <p:sp>
        <p:nvSpPr>
          <p:cNvPr id="16" name="Rectangle 15"/>
          <p:cNvSpPr/>
          <p:nvPr/>
        </p:nvSpPr>
        <p:spPr>
          <a:xfrm>
            <a:off x="619433" y="1578301"/>
            <a:ext cx="2809567" cy="354650"/>
          </a:xfrm>
          <a:prstGeom prst="rect">
            <a:avLst/>
          </a:prstGeom>
          <a:solidFill>
            <a:schemeClr val="accent1"/>
          </a:solidFill>
          <a:ln w="3175" cap="flat" cmpd="sng" algn="ctr">
            <a:solidFill>
              <a:schemeClr val="bg1"/>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r>
              <a:rPr lang="en-US" sz="1100" dirty="0" smtClean="0"/>
              <a:t>Factory-fitted or</a:t>
            </a:r>
          </a:p>
          <a:p>
            <a:r>
              <a:rPr lang="en-US" sz="1100" dirty="0" smtClean="0"/>
              <a:t>As accessory through Sales Company</a:t>
            </a:r>
            <a:endParaRPr lang="en-US" sz="1100" dirty="0"/>
          </a:p>
        </p:txBody>
      </p:sp>
      <p:sp>
        <p:nvSpPr>
          <p:cNvPr id="17" name="Rectangle 16"/>
          <p:cNvSpPr/>
          <p:nvPr/>
        </p:nvSpPr>
        <p:spPr>
          <a:xfrm>
            <a:off x="619432" y="3289671"/>
            <a:ext cx="2809567" cy="354650"/>
          </a:xfrm>
          <a:prstGeom prst="rect">
            <a:avLst/>
          </a:prstGeom>
          <a:solidFill>
            <a:schemeClr val="accent1"/>
          </a:solidFill>
          <a:ln w="3175" cap="flat" cmpd="sng" algn="ctr">
            <a:solidFill>
              <a:schemeClr val="bg1"/>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algn="l"/>
            <a:r>
              <a:rPr lang="en-US" sz="1100" dirty="0" smtClean="0"/>
              <a:t>Directly by farmer through </a:t>
            </a:r>
            <a:r>
              <a:rPr lang="en-US" sz="1100" dirty="0" err="1" smtClean="0"/>
              <a:t>WebShop</a:t>
            </a:r>
            <a:endParaRPr lang="en-US" sz="1100" dirty="0"/>
          </a:p>
        </p:txBody>
      </p:sp>
    </p:spTree>
    <p:extLst>
      <p:ext uri="{BB962C8B-B14F-4D97-AF65-F5344CB8AC3E}">
        <p14:creationId xmlns:p14="http://schemas.microsoft.com/office/powerpoint/2010/main" val="306768340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p:txBody>
          <a:bodyPr/>
          <a:lstStyle/>
          <a:p>
            <a:r>
              <a:rPr lang="en-US" dirty="0" smtClean="0"/>
              <a:t>IsoMatch FarmCentre introduction</a:t>
            </a:r>
            <a:endParaRPr lang="en-US" dirty="0"/>
          </a:p>
        </p:txBody>
      </p:sp>
      <p:pic>
        <p:nvPicPr>
          <p:cNvPr id="4" name="Picture 3"/>
          <p:cNvPicPr>
            <a:picLocks noChangeAspect="1"/>
          </p:cNvPicPr>
          <p:nvPr/>
        </p:nvPicPr>
        <p:blipFill>
          <a:blip r:embed="rId2"/>
          <a:stretch>
            <a:fillRect/>
          </a:stretch>
        </p:blipFill>
        <p:spPr>
          <a:xfrm>
            <a:off x="2057587" y="1369186"/>
            <a:ext cx="556339" cy="556339"/>
          </a:xfrm>
          <a:prstGeom prst="rect">
            <a:avLst/>
          </a:prstGeom>
        </p:spPr>
      </p:pic>
      <p:pic>
        <p:nvPicPr>
          <p:cNvPr id="5" name="Picture 4"/>
          <p:cNvPicPr>
            <a:picLocks noChangeAspect="1"/>
          </p:cNvPicPr>
          <p:nvPr/>
        </p:nvPicPr>
        <p:blipFill>
          <a:blip r:embed="rId3"/>
          <a:stretch>
            <a:fillRect/>
          </a:stretch>
        </p:blipFill>
        <p:spPr>
          <a:xfrm>
            <a:off x="2692031" y="1369186"/>
            <a:ext cx="556339" cy="556339"/>
          </a:xfrm>
          <a:prstGeom prst="rect">
            <a:avLst/>
          </a:prstGeom>
        </p:spPr>
      </p:pic>
      <p:sp>
        <p:nvSpPr>
          <p:cNvPr id="6" name="Rectangle 5"/>
          <p:cNvSpPr/>
          <p:nvPr/>
        </p:nvSpPr>
        <p:spPr>
          <a:xfrm>
            <a:off x="531569" y="1504950"/>
            <a:ext cx="861133" cy="307777"/>
          </a:xfrm>
          <a:prstGeom prst="rect">
            <a:avLst/>
          </a:prstGeom>
        </p:spPr>
        <p:txBody>
          <a:bodyPr wrap="none">
            <a:spAutoFit/>
          </a:bodyPr>
          <a:lstStyle/>
          <a:p>
            <a:r>
              <a:rPr lang="en-GB" sz="1400" dirty="0" smtClean="0">
                <a:solidFill>
                  <a:schemeClr val="bg1"/>
                </a:solidFill>
              </a:rPr>
              <a:t>Markets</a:t>
            </a:r>
            <a:endParaRPr lang="nl-NL" sz="1400" dirty="0">
              <a:solidFill>
                <a:schemeClr val="bg1"/>
              </a:solidFill>
            </a:endParaRPr>
          </a:p>
        </p:txBody>
      </p:sp>
      <p:cxnSp>
        <p:nvCxnSpPr>
          <p:cNvPr id="10" name="Straight Connector 9"/>
          <p:cNvCxnSpPr/>
          <p:nvPr/>
        </p:nvCxnSpPr>
        <p:spPr bwMode="auto">
          <a:xfrm>
            <a:off x="12407" y="1125188"/>
            <a:ext cx="6847946" cy="34584"/>
          </a:xfrm>
          <a:prstGeom prst="line">
            <a:avLst/>
          </a:prstGeom>
          <a:solidFill>
            <a:schemeClr val="accent1"/>
          </a:solidFill>
          <a:ln w="12700" cap="flat" cmpd="sng" algn="ctr">
            <a:solidFill>
              <a:schemeClr val="accent1"/>
            </a:solidFill>
            <a:prstDash val="sysDot"/>
            <a:round/>
            <a:headEnd type="none" w="med" len="med"/>
            <a:tailEnd type="none" w="med" len="med"/>
          </a:ln>
          <a:effectLst/>
        </p:spPr>
      </p:cxnSp>
      <p:cxnSp>
        <p:nvCxnSpPr>
          <p:cNvPr id="11" name="Straight Connector 10"/>
          <p:cNvCxnSpPr/>
          <p:nvPr/>
        </p:nvCxnSpPr>
        <p:spPr bwMode="auto">
          <a:xfrm>
            <a:off x="4490" y="2127765"/>
            <a:ext cx="6847946" cy="34584"/>
          </a:xfrm>
          <a:prstGeom prst="line">
            <a:avLst/>
          </a:prstGeom>
          <a:solidFill>
            <a:schemeClr val="accent1"/>
          </a:solidFill>
          <a:ln w="12700" cap="flat" cmpd="sng" algn="ctr">
            <a:solidFill>
              <a:schemeClr val="accent1"/>
            </a:solidFill>
            <a:prstDash val="sysDot"/>
            <a:round/>
            <a:headEnd type="none" w="med" len="med"/>
            <a:tailEnd type="none" w="med" len="med"/>
          </a:ln>
          <a:effectLst/>
        </p:spPr>
      </p:cxnSp>
      <p:pic>
        <p:nvPicPr>
          <p:cNvPr id="14" name="Picture 13"/>
          <p:cNvPicPr>
            <a:picLocks noChangeAspect="1"/>
          </p:cNvPicPr>
          <p:nvPr/>
        </p:nvPicPr>
        <p:blipFill>
          <a:blip r:embed="rId4"/>
          <a:stretch>
            <a:fillRect/>
          </a:stretch>
        </p:blipFill>
        <p:spPr>
          <a:xfrm>
            <a:off x="3733800" y="1376486"/>
            <a:ext cx="540950" cy="533832"/>
          </a:xfrm>
          <a:prstGeom prst="rect">
            <a:avLst/>
          </a:prstGeom>
        </p:spPr>
      </p:pic>
      <p:pic>
        <p:nvPicPr>
          <p:cNvPr id="15" name="Picture 14"/>
          <p:cNvPicPr>
            <a:picLocks noChangeAspect="1"/>
          </p:cNvPicPr>
          <p:nvPr/>
        </p:nvPicPr>
        <p:blipFill>
          <a:blip r:embed="rId5"/>
          <a:stretch>
            <a:fillRect/>
          </a:stretch>
        </p:blipFill>
        <p:spPr>
          <a:xfrm>
            <a:off x="4760180" y="1357463"/>
            <a:ext cx="552855" cy="552855"/>
          </a:xfrm>
          <a:prstGeom prst="rect">
            <a:avLst/>
          </a:prstGeom>
        </p:spPr>
      </p:pic>
      <p:sp>
        <p:nvSpPr>
          <p:cNvPr id="16" name="Rectangle 15"/>
          <p:cNvSpPr/>
          <p:nvPr/>
        </p:nvSpPr>
        <p:spPr>
          <a:xfrm>
            <a:off x="379989" y="2507527"/>
            <a:ext cx="1180130" cy="307777"/>
          </a:xfrm>
          <a:prstGeom prst="rect">
            <a:avLst/>
          </a:prstGeom>
        </p:spPr>
        <p:txBody>
          <a:bodyPr wrap="none">
            <a:spAutoFit/>
          </a:bodyPr>
          <a:lstStyle/>
          <a:p>
            <a:r>
              <a:rPr lang="en-GB" sz="1400" dirty="0" smtClean="0">
                <a:solidFill>
                  <a:schemeClr val="bg1"/>
                </a:solidFill>
              </a:rPr>
              <a:t>Implements</a:t>
            </a:r>
            <a:endParaRPr lang="nl-NL" sz="1400" dirty="0">
              <a:solidFill>
                <a:schemeClr val="bg1"/>
              </a:solidFill>
            </a:endParaRPr>
          </a:p>
        </p:txBody>
      </p:sp>
      <p:cxnSp>
        <p:nvCxnSpPr>
          <p:cNvPr id="17" name="Straight Connector 16"/>
          <p:cNvCxnSpPr/>
          <p:nvPr/>
        </p:nvCxnSpPr>
        <p:spPr bwMode="auto">
          <a:xfrm>
            <a:off x="12407" y="3130342"/>
            <a:ext cx="6847946" cy="34584"/>
          </a:xfrm>
          <a:prstGeom prst="line">
            <a:avLst/>
          </a:prstGeom>
          <a:solidFill>
            <a:schemeClr val="accent1"/>
          </a:solidFill>
          <a:ln w="12700" cap="flat" cmpd="sng" algn="ctr">
            <a:solidFill>
              <a:schemeClr val="accent1"/>
            </a:solidFill>
            <a:prstDash val="sysDot"/>
            <a:round/>
            <a:headEnd type="none" w="med" len="med"/>
            <a:tailEnd type="none" w="med" len="med"/>
          </a:ln>
          <a:effectLst/>
        </p:spPr>
      </p:cxnSp>
      <p:pic>
        <p:nvPicPr>
          <p:cNvPr id="18" name="Picture 17"/>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2147839" y="2302345"/>
            <a:ext cx="1115771" cy="699215"/>
          </a:xfrm>
          <a:prstGeom prst="rect">
            <a:avLst/>
          </a:prstGeom>
        </p:spPr>
      </p:pic>
      <p:pic>
        <p:nvPicPr>
          <p:cNvPr id="19" name="Picture 18"/>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4495800" y="2081339"/>
            <a:ext cx="1480654" cy="987102"/>
          </a:xfrm>
          <a:prstGeom prst="rect">
            <a:avLst/>
          </a:prstGeom>
        </p:spPr>
      </p:pic>
      <p:pic>
        <p:nvPicPr>
          <p:cNvPr id="20" name="Picture 19"/>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3128792" y="2166159"/>
            <a:ext cx="1527078" cy="1018052"/>
          </a:xfrm>
          <a:prstGeom prst="rect">
            <a:avLst/>
          </a:prstGeom>
        </p:spPr>
      </p:pic>
      <p:sp>
        <p:nvSpPr>
          <p:cNvPr id="24" name="Rectangle 23"/>
          <p:cNvSpPr/>
          <p:nvPr/>
        </p:nvSpPr>
        <p:spPr>
          <a:xfrm>
            <a:off x="489807" y="3483173"/>
            <a:ext cx="920444" cy="307777"/>
          </a:xfrm>
          <a:prstGeom prst="rect">
            <a:avLst/>
          </a:prstGeom>
        </p:spPr>
        <p:txBody>
          <a:bodyPr wrap="none">
            <a:spAutoFit/>
          </a:bodyPr>
          <a:lstStyle/>
          <a:p>
            <a:r>
              <a:rPr lang="en-GB" sz="1400" dirty="0" smtClean="0">
                <a:solidFill>
                  <a:schemeClr val="bg1"/>
                </a:solidFill>
              </a:rPr>
              <a:t>Gateway</a:t>
            </a:r>
            <a:endParaRPr lang="nl-NL" sz="1400" dirty="0">
              <a:solidFill>
                <a:schemeClr val="bg1"/>
              </a:solidFill>
            </a:endParaRPr>
          </a:p>
        </p:txBody>
      </p:sp>
      <p:cxnSp>
        <p:nvCxnSpPr>
          <p:cNvPr id="25" name="Straight Connector 24"/>
          <p:cNvCxnSpPr/>
          <p:nvPr/>
        </p:nvCxnSpPr>
        <p:spPr bwMode="auto">
          <a:xfrm>
            <a:off x="-7620" y="4067855"/>
            <a:ext cx="6847946" cy="34584"/>
          </a:xfrm>
          <a:prstGeom prst="line">
            <a:avLst/>
          </a:prstGeom>
          <a:solidFill>
            <a:schemeClr val="accent1"/>
          </a:solidFill>
          <a:ln w="12700" cap="flat" cmpd="sng" algn="ctr">
            <a:solidFill>
              <a:schemeClr val="accent1"/>
            </a:solidFill>
            <a:prstDash val="sysDot"/>
            <a:round/>
            <a:headEnd type="none" w="med" len="med"/>
            <a:tailEnd type="none" w="med" len="med"/>
          </a:ln>
          <a:effectLst/>
        </p:spPr>
      </p:cxnSp>
      <p:pic>
        <p:nvPicPr>
          <p:cNvPr id="26" name="Picture 25"/>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2364819" y="3306803"/>
            <a:ext cx="654423" cy="670370"/>
          </a:xfrm>
          <a:prstGeom prst="rect">
            <a:avLst/>
          </a:prstGeom>
        </p:spPr>
      </p:pic>
      <p:sp>
        <p:nvSpPr>
          <p:cNvPr id="27" name="Rectangle 26"/>
          <p:cNvSpPr/>
          <p:nvPr/>
        </p:nvSpPr>
        <p:spPr>
          <a:xfrm>
            <a:off x="3039668" y="3247794"/>
            <a:ext cx="3733800" cy="784830"/>
          </a:xfrm>
          <a:prstGeom prst="rect">
            <a:avLst/>
          </a:prstGeom>
        </p:spPr>
        <p:txBody>
          <a:bodyPr wrap="square">
            <a:spAutoFit/>
          </a:bodyPr>
          <a:lstStyle/>
          <a:p>
            <a:pPr marL="171450" indent="-171450" algn="l">
              <a:buFont typeface="Arial" panose="020B0604020202020204" pitchFamily="34" charset="0"/>
              <a:buChar char="•"/>
            </a:pPr>
            <a:r>
              <a:rPr lang="en-GB" sz="900" b="0" dirty="0" smtClean="0">
                <a:solidFill>
                  <a:schemeClr val="bg1"/>
                </a:solidFill>
              </a:rPr>
              <a:t>With IsoMatch FarmCentre customer can send tasks from </a:t>
            </a:r>
            <a:r>
              <a:rPr lang="en-GB" sz="900" b="0" dirty="0">
                <a:solidFill>
                  <a:schemeClr val="bg1"/>
                </a:solidFill>
              </a:rPr>
              <a:t>the PC to the IsoMatch </a:t>
            </a:r>
            <a:r>
              <a:rPr lang="en-GB" sz="900" b="0" dirty="0" err="1">
                <a:solidFill>
                  <a:schemeClr val="bg1"/>
                </a:solidFill>
              </a:rPr>
              <a:t>Tellus</a:t>
            </a:r>
            <a:r>
              <a:rPr lang="en-GB" sz="900" b="0" dirty="0">
                <a:solidFill>
                  <a:schemeClr val="bg1"/>
                </a:solidFill>
              </a:rPr>
              <a:t> PRO </a:t>
            </a:r>
            <a:r>
              <a:rPr lang="en-GB" sz="900" b="0" dirty="0" smtClean="0">
                <a:solidFill>
                  <a:schemeClr val="bg1"/>
                </a:solidFill>
              </a:rPr>
              <a:t>terminal</a:t>
            </a:r>
          </a:p>
          <a:p>
            <a:pPr marL="171450" indent="-171450" algn="l">
              <a:buFont typeface="Arial" panose="020B0604020202020204" pitchFamily="34" charset="0"/>
              <a:buChar char="•"/>
            </a:pPr>
            <a:r>
              <a:rPr lang="en-GB" sz="900" b="0" dirty="0" smtClean="0">
                <a:solidFill>
                  <a:schemeClr val="bg1"/>
                </a:solidFill>
              </a:rPr>
              <a:t>It replaces the practice of uploading </a:t>
            </a:r>
            <a:r>
              <a:rPr lang="en-GB" sz="900" b="0" dirty="0">
                <a:solidFill>
                  <a:schemeClr val="bg1"/>
                </a:solidFill>
              </a:rPr>
              <a:t>tasks via USB </a:t>
            </a:r>
            <a:r>
              <a:rPr lang="en-GB" sz="900" b="0" dirty="0" smtClean="0">
                <a:solidFill>
                  <a:schemeClr val="bg1"/>
                </a:solidFill>
              </a:rPr>
              <a:t>stick</a:t>
            </a:r>
          </a:p>
          <a:p>
            <a:pPr marL="171450" indent="-171450" algn="l">
              <a:buFont typeface="Arial" panose="020B0604020202020204" pitchFamily="34" charset="0"/>
              <a:buChar char="•"/>
            </a:pPr>
            <a:r>
              <a:rPr lang="en-GB" sz="900" b="0" dirty="0" smtClean="0">
                <a:solidFill>
                  <a:schemeClr val="bg1"/>
                </a:solidFill>
              </a:rPr>
              <a:t>This feature works even with implements that are not running yet </a:t>
            </a:r>
            <a:r>
              <a:rPr lang="en-GB" sz="900" b="0" dirty="0">
                <a:solidFill>
                  <a:schemeClr val="bg1"/>
                </a:solidFill>
              </a:rPr>
              <a:t>in the IsoMatch </a:t>
            </a:r>
            <a:r>
              <a:rPr lang="en-GB" sz="900" b="0" dirty="0" err="1">
                <a:solidFill>
                  <a:schemeClr val="bg1"/>
                </a:solidFill>
              </a:rPr>
              <a:t>FarmCentre</a:t>
            </a:r>
            <a:r>
              <a:rPr lang="en-GB" sz="900" b="0" dirty="0">
                <a:solidFill>
                  <a:schemeClr val="bg1"/>
                </a:solidFill>
              </a:rPr>
              <a:t> </a:t>
            </a:r>
            <a:r>
              <a:rPr lang="en-GB" sz="900" b="0" dirty="0" smtClean="0">
                <a:solidFill>
                  <a:schemeClr val="bg1"/>
                </a:solidFill>
              </a:rPr>
              <a:t>application</a:t>
            </a:r>
            <a:endParaRPr lang="en-IN" sz="900" b="0" dirty="0">
              <a:solidFill>
                <a:schemeClr val="bg1"/>
              </a:solidFill>
            </a:endParaRPr>
          </a:p>
        </p:txBody>
      </p:sp>
    </p:spTree>
    <p:extLst>
      <p:ext uri="{BB962C8B-B14F-4D97-AF65-F5344CB8AC3E}">
        <p14:creationId xmlns:p14="http://schemas.microsoft.com/office/powerpoint/2010/main" val="3123403911"/>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 name="Picture 27"/>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3363507" y="2274037"/>
            <a:ext cx="1013206" cy="974358"/>
          </a:xfrm>
          <a:prstGeom prst="rect">
            <a:avLst/>
          </a:prstGeom>
        </p:spPr>
      </p:pic>
      <p:pic>
        <p:nvPicPr>
          <p:cNvPr id="29" name="Picture 28"/>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2283290" y="2381055"/>
            <a:ext cx="837480" cy="702975"/>
          </a:xfrm>
          <a:prstGeom prst="rect">
            <a:avLst/>
          </a:prstGeom>
        </p:spPr>
      </p:pic>
      <p:pic>
        <p:nvPicPr>
          <p:cNvPr id="30" name="Picture 29"/>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5765457" y="2279493"/>
            <a:ext cx="906730" cy="893718"/>
          </a:xfrm>
          <a:prstGeom prst="rect">
            <a:avLst/>
          </a:prstGeom>
        </p:spPr>
      </p:pic>
      <p:sp>
        <p:nvSpPr>
          <p:cNvPr id="3" name="Text Placeholder 2"/>
          <p:cNvSpPr>
            <a:spLocks noGrp="1"/>
          </p:cNvSpPr>
          <p:nvPr>
            <p:ph type="body" sz="quarter" idx="10"/>
          </p:nvPr>
        </p:nvSpPr>
        <p:spPr/>
        <p:txBody>
          <a:bodyPr/>
          <a:lstStyle/>
          <a:p>
            <a:r>
              <a:rPr lang="en-US" dirty="0" smtClean="0"/>
              <a:t>IsoMatch </a:t>
            </a:r>
            <a:r>
              <a:rPr lang="en-US" dirty="0" err="1" smtClean="0"/>
              <a:t>FarmCentre</a:t>
            </a:r>
            <a:r>
              <a:rPr lang="en-US" dirty="0" smtClean="0"/>
              <a:t> </a:t>
            </a:r>
            <a:r>
              <a:rPr lang="en-US" dirty="0" smtClean="0"/>
              <a:t>future</a:t>
            </a:r>
            <a:endParaRPr lang="en-US" dirty="0"/>
          </a:p>
        </p:txBody>
      </p:sp>
      <p:sp>
        <p:nvSpPr>
          <p:cNvPr id="6" name="Rectangle 5"/>
          <p:cNvSpPr/>
          <p:nvPr/>
        </p:nvSpPr>
        <p:spPr>
          <a:xfrm>
            <a:off x="531569" y="1504950"/>
            <a:ext cx="861133" cy="307777"/>
          </a:xfrm>
          <a:prstGeom prst="rect">
            <a:avLst/>
          </a:prstGeom>
        </p:spPr>
        <p:txBody>
          <a:bodyPr wrap="none">
            <a:spAutoFit/>
          </a:bodyPr>
          <a:lstStyle/>
          <a:p>
            <a:r>
              <a:rPr lang="en-GB" sz="1400" dirty="0" smtClean="0">
                <a:solidFill>
                  <a:schemeClr val="bg1"/>
                </a:solidFill>
              </a:rPr>
              <a:t>Markets</a:t>
            </a:r>
            <a:endParaRPr lang="nl-NL" sz="1400" dirty="0">
              <a:solidFill>
                <a:schemeClr val="bg1"/>
              </a:solidFill>
            </a:endParaRPr>
          </a:p>
        </p:txBody>
      </p:sp>
      <p:cxnSp>
        <p:nvCxnSpPr>
          <p:cNvPr id="10" name="Straight Connector 9"/>
          <p:cNvCxnSpPr/>
          <p:nvPr/>
        </p:nvCxnSpPr>
        <p:spPr bwMode="auto">
          <a:xfrm>
            <a:off x="12407" y="1125188"/>
            <a:ext cx="6847946" cy="34584"/>
          </a:xfrm>
          <a:prstGeom prst="line">
            <a:avLst/>
          </a:prstGeom>
          <a:solidFill>
            <a:schemeClr val="accent1"/>
          </a:solidFill>
          <a:ln w="12700" cap="flat" cmpd="sng" algn="ctr">
            <a:solidFill>
              <a:schemeClr val="accent1"/>
            </a:solidFill>
            <a:prstDash val="sysDot"/>
            <a:round/>
            <a:headEnd type="none" w="med" len="med"/>
            <a:tailEnd type="none" w="med" len="med"/>
          </a:ln>
          <a:effectLst/>
        </p:spPr>
      </p:cxnSp>
      <p:cxnSp>
        <p:nvCxnSpPr>
          <p:cNvPr id="11" name="Straight Connector 10"/>
          <p:cNvCxnSpPr/>
          <p:nvPr/>
        </p:nvCxnSpPr>
        <p:spPr bwMode="auto">
          <a:xfrm>
            <a:off x="4490" y="2127765"/>
            <a:ext cx="6847946" cy="34584"/>
          </a:xfrm>
          <a:prstGeom prst="line">
            <a:avLst/>
          </a:prstGeom>
          <a:solidFill>
            <a:schemeClr val="accent1"/>
          </a:solidFill>
          <a:ln w="12700" cap="flat" cmpd="sng" algn="ctr">
            <a:solidFill>
              <a:schemeClr val="accent1"/>
            </a:solidFill>
            <a:prstDash val="sysDot"/>
            <a:round/>
            <a:headEnd type="none" w="med" len="med"/>
            <a:tailEnd type="none" w="med" len="med"/>
          </a:ln>
          <a:effectLst/>
        </p:spPr>
      </p:cxnSp>
      <p:sp>
        <p:nvSpPr>
          <p:cNvPr id="16" name="Rectangle 15"/>
          <p:cNvSpPr/>
          <p:nvPr/>
        </p:nvSpPr>
        <p:spPr>
          <a:xfrm>
            <a:off x="379989" y="2507527"/>
            <a:ext cx="1180131" cy="461665"/>
          </a:xfrm>
          <a:prstGeom prst="rect">
            <a:avLst/>
          </a:prstGeom>
        </p:spPr>
        <p:txBody>
          <a:bodyPr wrap="none">
            <a:spAutoFit/>
          </a:bodyPr>
          <a:lstStyle/>
          <a:p>
            <a:r>
              <a:rPr lang="en-GB" sz="1400" dirty="0" smtClean="0">
                <a:solidFill>
                  <a:schemeClr val="bg1"/>
                </a:solidFill>
              </a:rPr>
              <a:t>Implements</a:t>
            </a:r>
          </a:p>
          <a:p>
            <a:r>
              <a:rPr lang="en-GB" sz="1000" b="0" dirty="0" smtClean="0">
                <a:solidFill>
                  <a:schemeClr val="bg1"/>
                </a:solidFill>
              </a:rPr>
              <a:t>(tests to be done)</a:t>
            </a:r>
            <a:endParaRPr lang="nl-NL" sz="1000" b="0" dirty="0">
              <a:solidFill>
                <a:schemeClr val="bg1"/>
              </a:solidFill>
            </a:endParaRPr>
          </a:p>
        </p:txBody>
      </p:sp>
      <p:cxnSp>
        <p:nvCxnSpPr>
          <p:cNvPr id="17" name="Straight Connector 16"/>
          <p:cNvCxnSpPr/>
          <p:nvPr/>
        </p:nvCxnSpPr>
        <p:spPr bwMode="auto">
          <a:xfrm>
            <a:off x="12407" y="3130342"/>
            <a:ext cx="6847946" cy="34584"/>
          </a:xfrm>
          <a:prstGeom prst="line">
            <a:avLst/>
          </a:prstGeom>
          <a:solidFill>
            <a:schemeClr val="accent1"/>
          </a:solidFill>
          <a:ln w="12700" cap="flat" cmpd="sng" algn="ctr">
            <a:solidFill>
              <a:schemeClr val="accent1"/>
            </a:solidFill>
            <a:prstDash val="sysDot"/>
            <a:round/>
            <a:headEnd type="none" w="med" len="med"/>
            <a:tailEnd type="none" w="med" len="med"/>
          </a:ln>
          <a:effectLst/>
        </p:spPr>
      </p:cxnSp>
      <p:sp>
        <p:nvSpPr>
          <p:cNvPr id="24" name="Rectangle 23"/>
          <p:cNvSpPr/>
          <p:nvPr/>
        </p:nvSpPr>
        <p:spPr>
          <a:xfrm>
            <a:off x="489807" y="3483173"/>
            <a:ext cx="920444" cy="307777"/>
          </a:xfrm>
          <a:prstGeom prst="rect">
            <a:avLst/>
          </a:prstGeom>
        </p:spPr>
        <p:txBody>
          <a:bodyPr wrap="none">
            <a:spAutoFit/>
          </a:bodyPr>
          <a:lstStyle/>
          <a:p>
            <a:r>
              <a:rPr lang="en-GB" sz="1400" dirty="0" smtClean="0">
                <a:solidFill>
                  <a:schemeClr val="bg1"/>
                </a:solidFill>
              </a:rPr>
              <a:t>Gateway</a:t>
            </a:r>
            <a:endParaRPr lang="nl-NL" sz="1400" dirty="0">
              <a:solidFill>
                <a:schemeClr val="bg1"/>
              </a:solidFill>
            </a:endParaRPr>
          </a:p>
        </p:txBody>
      </p:sp>
      <p:cxnSp>
        <p:nvCxnSpPr>
          <p:cNvPr id="25" name="Straight Connector 24"/>
          <p:cNvCxnSpPr/>
          <p:nvPr/>
        </p:nvCxnSpPr>
        <p:spPr bwMode="auto">
          <a:xfrm>
            <a:off x="-7620" y="4067855"/>
            <a:ext cx="6847946" cy="34584"/>
          </a:xfrm>
          <a:prstGeom prst="line">
            <a:avLst/>
          </a:prstGeom>
          <a:solidFill>
            <a:schemeClr val="accent1"/>
          </a:solidFill>
          <a:ln w="12700" cap="flat" cmpd="sng" algn="ctr">
            <a:solidFill>
              <a:schemeClr val="accent1"/>
            </a:solidFill>
            <a:prstDash val="sysDot"/>
            <a:round/>
            <a:headEnd type="none" w="med" len="med"/>
            <a:tailEnd type="none" w="med" len="med"/>
          </a:ln>
          <a:effectLst/>
        </p:spPr>
      </p:cxnSp>
      <p:pic>
        <p:nvPicPr>
          <p:cNvPr id="21" name="Picture 20"/>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2311030" y="1293425"/>
            <a:ext cx="762000" cy="727340"/>
          </a:xfrm>
          <a:prstGeom prst="rect">
            <a:avLst/>
          </a:prstGeom>
        </p:spPr>
      </p:pic>
      <p:pic>
        <p:nvPicPr>
          <p:cNvPr id="2" name="Picture 1"/>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2155738" y="3356577"/>
            <a:ext cx="1072583" cy="715055"/>
          </a:xfrm>
          <a:prstGeom prst="rect">
            <a:avLst/>
          </a:prstGeom>
        </p:spPr>
      </p:pic>
      <p:sp>
        <p:nvSpPr>
          <p:cNvPr id="32" name="Rectangle 31"/>
          <p:cNvSpPr/>
          <p:nvPr/>
        </p:nvSpPr>
        <p:spPr>
          <a:xfrm>
            <a:off x="3228321" y="3474173"/>
            <a:ext cx="3733800" cy="469359"/>
          </a:xfrm>
          <a:prstGeom prst="rect">
            <a:avLst/>
          </a:prstGeom>
        </p:spPr>
        <p:txBody>
          <a:bodyPr wrap="square">
            <a:spAutoFit/>
          </a:bodyPr>
          <a:lstStyle/>
          <a:p>
            <a:pPr algn="l"/>
            <a:r>
              <a:rPr lang="en-GB" sz="1400" dirty="0" smtClean="0">
                <a:solidFill>
                  <a:schemeClr val="bg1"/>
                </a:solidFill>
              </a:rPr>
              <a:t>New IsoMatch </a:t>
            </a:r>
            <a:r>
              <a:rPr lang="en-GB" sz="1400" dirty="0" err="1" smtClean="0">
                <a:solidFill>
                  <a:schemeClr val="bg1"/>
                </a:solidFill>
              </a:rPr>
              <a:t>Tellus</a:t>
            </a:r>
            <a:r>
              <a:rPr lang="en-GB" sz="1400" dirty="0" smtClean="0">
                <a:solidFill>
                  <a:schemeClr val="bg1"/>
                </a:solidFill>
              </a:rPr>
              <a:t> GO</a:t>
            </a:r>
            <a:r>
              <a:rPr lang="en-GB" sz="1400" dirty="0" smtClean="0">
                <a:solidFill>
                  <a:schemeClr val="bg1"/>
                </a:solidFill>
              </a:rPr>
              <a:t>+</a:t>
            </a:r>
          </a:p>
          <a:p>
            <a:pPr algn="l"/>
            <a:r>
              <a:rPr lang="en-GB" sz="1050" dirty="0" smtClean="0">
                <a:solidFill>
                  <a:schemeClr val="bg1"/>
                </a:solidFill>
              </a:rPr>
              <a:t>Launch in September 2020</a:t>
            </a:r>
            <a:endParaRPr lang="en-IN" sz="1050" dirty="0">
              <a:solidFill>
                <a:schemeClr val="bg1"/>
              </a:solidFill>
            </a:endParaRPr>
          </a:p>
        </p:txBody>
      </p:sp>
      <p:sp>
        <p:nvSpPr>
          <p:cNvPr id="18" name="Rectangle 17"/>
          <p:cNvSpPr/>
          <p:nvPr/>
        </p:nvSpPr>
        <p:spPr>
          <a:xfrm>
            <a:off x="3228321" y="1456381"/>
            <a:ext cx="3096279" cy="469359"/>
          </a:xfrm>
          <a:prstGeom prst="rect">
            <a:avLst/>
          </a:prstGeom>
        </p:spPr>
        <p:txBody>
          <a:bodyPr wrap="square">
            <a:spAutoFit/>
          </a:bodyPr>
          <a:lstStyle/>
          <a:p>
            <a:pPr algn="l"/>
            <a:r>
              <a:rPr lang="en-GB" sz="1400" dirty="0" smtClean="0">
                <a:solidFill>
                  <a:schemeClr val="bg1"/>
                </a:solidFill>
              </a:rPr>
              <a:t>+ Extension to the other markets</a:t>
            </a:r>
          </a:p>
          <a:p>
            <a:pPr algn="l"/>
            <a:r>
              <a:rPr lang="en-GB" sz="1050" dirty="0" smtClean="0">
                <a:solidFill>
                  <a:schemeClr val="bg1"/>
                </a:solidFill>
              </a:rPr>
              <a:t>Commercial launch September 2020</a:t>
            </a:r>
            <a:endParaRPr lang="en-IN" sz="1050" dirty="0">
              <a:solidFill>
                <a:schemeClr val="bg1"/>
              </a:solidFill>
            </a:endParaRPr>
          </a:p>
        </p:txBody>
      </p:sp>
      <p:pic>
        <p:nvPicPr>
          <p:cNvPr id="19" name="Picture 18" descr="Image result for Kubota ix3 spraye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4538991" y="2166750"/>
            <a:ext cx="1156945" cy="117090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14400241"/>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jdelijke aanduiding voor tekst 2">
            <a:extLst>
              <a:ext uri="{FF2B5EF4-FFF2-40B4-BE49-F238E27FC236}">
                <a16:creationId xmlns:a16="http://schemas.microsoft.com/office/drawing/2014/main" id="{22AF42DB-1426-5349-8D87-4A61EC63E9CE}"/>
              </a:ext>
            </a:extLst>
          </p:cNvPr>
          <p:cNvSpPr>
            <a:spLocks noGrp="1"/>
          </p:cNvSpPr>
          <p:nvPr>
            <p:ph type="body" sz="quarter" idx="10"/>
          </p:nvPr>
        </p:nvSpPr>
        <p:spPr/>
        <p:txBody>
          <a:bodyPr/>
          <a:lstStyle/>
          <a:p>
            <a:r>
              <a:rPr lang="en-US" dirty="0">
                <a:cs typeface="Geneva"/>
              </a:rPr>
              <a:t>Contact us</a:t>
            </a:r>
          </a:p>
        </p:txBody>
      </p:sp>
      <p:sp>
        <p:nvSpPr>
          <p:cNvPr id="10" name="Tijdelijke aanduiding voor inhoud 1"/>
          <p:cNvSpPr txBox="1">
            <a:spLocks/>
          </p:cNvSpPr>
          <p:nvPr/>
        </p:nvSpPr>
        <p:spPr>
          <a:xfrm>
            <a:off x="228600" y="819150"/>
            <a:ext cx="6477000" cy="3415630"/>
          </a:xfrm>
          <a:prstGeom prst="rect">
            <a:avLst/>
          </a:prstGeom>
        </p:spPr>
        <p:txBody>
          <a:bodyPr/>
          <a:lstStyle>
            <a:lvl1pPr marL="0" indent="0" algn="l" rtl="0" eaLnBrk="1" fontAlgn="base" hangingPunct="1">
              <a:spcBef>
                <a:spcPct val="20000"/>
              </a:spcBef>
              <a:spcAft>
                <a:spcPct val="0"/>
              </a:spcAft>
              <a:buFontTx/>
              <a:buNone/>
              <a:defRPr sz="1500">
                <a:solidFill>
                  <a:schemeClr val="tx1"/>
                </a:solidFill>
                <a:latin typeface="+mn-lt"/>
                <a:ea typeface="Geneva" charset="-128"/>
                <a:cs typeface="+mn-cs"/>
              </a:defRPr>
            </a:lvl1pPr>
            <a:lvl2pPr marL="557213" indent="-157163" algn="l" rtl="0" eaLnBrk="1" fontAlgn="base" hangingPunct="1">
              <a:spcBef>
                <a:spcPct val="20000"/>
              </a:spcBef>
              <a:spcAft>
                <a:spcPct val="0"/>
              </a:spcAft>
              <a:buFont typeface="Wingdings" pitchFamily="2" charset="2"/>
              <a:defRPr>
                <a:solidFill>
                  <a:schemeClr val="tx1"/>
                </a:solidFill>
                <a:latin typeface="+mn-lt"/>
                <a:ea typeface="Geneva" charset="-128"/>
              </a:defRPr>
            </a:lvl2pPr>
            <a:lvl3pPr marL="871538" indent="-171450" algn="l" rtl="0" eaLnBrk="1" fontAlgn="base" hangingPunct="1">
              <a:spcBef>
                <a:spcPct val="20000"/>
              </a:spcBef>
              <a:spcAft>
                <a:spcPct val="0"/>
              </a:spcAft>
              <a:defRPr sz="1200">
                <a:solidFill>
                  <a:schemeClr val="tx1"/>
                </a:solidFill>
                <a:latin typeface="+mn-lt"/>
                <a:ea typeface="Geneva" charset="-128"/>
              </a:defRPr>
            </a:lvl3pPr>
            <a:lvl4pPr marL="1200150" indent="-171450" algn="l" rtl="0" eaLnBrk="1" fontAlgn="base" hangingPunct="1">
              <a:spcBef>
                <a:spcPct val="20000"/>
              </a:spcBef>
              <a:spcAft>
                <a:spcPct val="0"/>
              </a:spcAft>
              <a:buFont typeface="Arial" charset="0"/>
              <a:buChar char="»"/>
              <a:defRPr sz="1200">
                <a:solidFill>
                  <a:schemeClr val="tx1"/>
                </a:solidFill>
                <a:latin typeface="+mn-lt"/>
                <a:ea typeface="Geneva" charset="-128"/>
              </a:defRPr>
            </a:lvl4pPr>
            <a:lvl5pPr marL="1543050" indent="-171450" algn="l" rtl="0" eaLnBrk="1" fontAlgn="base" hangingPunct="1">
              <a:spcBef>
                <a:spcPct val="20000"/>
              </a:spcBef>
              <a:spcAft>
                <a:spcPct val="0"/>
              </a:spcAft>
              <a:buChar char="–"/>
              <a:defRPr sz="1200">
                <a:solidFill>
                  <a:schemeClr val="tx1"/>
                </a:solidFill>
                <a:latin typeface="+mn-lt"/>
                <a:ea typeface="Geneva" charset="-128"/>
              </a:defRPr>
            </a:lvl5pPr>
            <a:lvl6pPr marL="1885950" indent="-171450" algn="l" rtl="0" eaLnBrk="1" fontAlgn="base" hangingPunct="1">
              <a:spcBef>
                <a:spcPct val="20000"/>
              </a:spcBef>
              <a:spcAft>
                <a:spcPct val="0"/>
              </a:spcAft>
              <a:buChar char="–"/>
              <a:defRPr sz="1200">
                <a:solidFill>
                  <a:schemeClr val="tx1"/>
                </a:solidFill>
                <a:latin typeface="+mn-lt"/>
                <a:ea typeface="Geneva" charset="-128"/>
              </a:defRPr>
            </a:lvl6pPr>
            <a:lvl7pPr marL="2228850" indent="-171450" algn="l" rtl="0" eaLnBrk="1" fontAlgn="base" hangingPunct="1">
              <a:spcBef>
                <a:spcPct val="20000"/>
              </a:spcBef>
              <a:spcAft>
                <a:spcPct val="0"/>
              </a:spcAft>
              <a:buChar char="–"/>
              <a:defRPr sz="1200">
                <a:solidFill>
                  <a:schemeClr val="tx1"/>
                </a:solidFill>
                <a:latin typeface="+mn-lt"/>
                <a:ea typeface="Geneva" charset="-128"/>
              </a:defRPr>
            </a:lvl7pPr>
            <a:lvl8pPr marL="2571750" indent="-171450" algn="l" rtl="0" eaLnBrk="1" fontAlgn="base" hangingPunct="1">
              <a:spcBef>
                <a:spcPct val="20000"/>
              </a:spcBef>
              <a:spcAft>
                <a:spcPct val="0"/>
              </a:spcAft>
              <a:buChar char="–"/>
              <a:defRPr sz="1200">
                <a:solidFill>
                  <a:schemeClr val="tx1"/>
                </a:solidFill>
                <a:latin typeface="+mn-lt"/>
                <a:ea typeface="Geneva" charset="-128"/>
              </a:defRPr>
            </a:lvl8pPr>
            <a:lvl9pPr marL="2914650" indent="-171450" algn="l" rtl="0" eaLnBrk="1" fontAlgn="base" hangingPunct="1">
              <a:spcBef>
                <a:spcPct val="20000"/>
              </a:spcBef>
              <a:spcAft>
                <a:spcPct val="0"/>
              </a:spcAft>
              <a:buChar char="–"/>
              <a:defRPr sz="1200">
                <a:solidFill>
                  <a:schemeClr val="tx1"/>
                </a:solidFill>
                <a:latin typeface="+mn-lt"/>
                <a:ea typeface="Geneva" charset="-128"/>
              </a:defRPr>
            </a:lvl9pPr>
          </a:lstStyle>
          <a:p>
            <a:r>
              <a:rPr lang="en-GB" sz="1000" b="0" kern="0" dirty="0" smtClean="0">
                <a:solidFill>
                  <a:schemeClr val="bg1"/>
                </a:solidFill>
              </a:rPr>
              <a:t>P.O.’s and information requests regarding delivery lead times: </a:t>
            </a:r>
            <a:r>
              <a:rPr lang="en-GB" sz="1000" b="0" kern="0" dirty="0" smtClean="0">
                <a:solidFill>
                  <a:schemeClr val="bg1"/>
                </a:solidFill>
                <a:hlinkClick r:id="rId3"/>
              </a:rPr>
              <a:t>customercare.mechatronics@kvernelandgroup.com</a:t>
            </a:r>
            <a:r>
              <a:rPr lang="en-GB" sz="1000" b="0" kern="0" dirty="0" smtClean="0">
                <a:solidFill>
                  <a:schemeClr val="bg1"/>
                </a:solidFill>
              </a:rPr>
              <a:t> </a:t>
            </a:r>
          </a:p>
          <a:p>
            <a:endParaRPr lang="en-GB" sz="1000" b="0" kern="0" dirty="0" smtClean="0">
              <a:solidFill>
                <a:schemeClr val="bg1"/>
              </a:solidFill>
            </a:endParaRPr>
          </a:p>
          <a:p>
            <a:r>
              <a:rPr lang="en-GB" sz="1000" b="0" kern="0" dirty="0" smtClean="0">
                <a:solidFill>
                  <a:schemeClr val="bg1"/>
                </a:solidFill>
              </a:rPr>
              <a:t>Technical questions:</a:t>
            </a:r>
          </a:p>
          <a:p>
            <a:r>
              <a:rPr lang="en-US" sz="1000" b="0" dirty="0" smtClean="0">
                <a:hlinkClick r:id="rId4"/>
              </a:rPr>
              <a:t>m</a:t>
            </a:r>
            <a:r>
              <a:rPr lang="en-US" sz="1000" b="0" u="sng" dirty="0" smtClean="0">
                <a:hlinkClick r:id="rId4"/>
              </a:rPr>
              <a:t>echatronicstechnicalsupport@kvernelandgroup.com</a:t>
            </a:r>
            <a:endParaRPr lang="en-GB" sz="1000" b="0" kern="0" dirty="0" smtClean="0">
              <a:solidFill>
                <a:schemeClr val="bg1"/>
              </a:solidFill>
            </a:endParaRPr>
          </a:p>
          <a:p>
            <a:endParaRPr lang="en-GB" sz="1000" b="0" kern="0" dirty="0" smtClean="0">
              <a:solidFill>
                <a:schemeClr val="bg1"/>
              </a:solidFill>
            </a:endParaRPr>
          </a:p>
          <a:p>
            <a:r>
              <a:rPr lang="en-GB" sz="1000" b="0" kern="0" dirty="0" smtClean="0">
                <a:solidFill>
                  <a:schemeClr val="bg1"/>
                </a:solidFill>
              </a:rPr>
              <a:t>For more product information please contact:</a:t>
            </a:r>
          </a:p>
          <a:p>
            <a:endParaRPr lang="en-GB" sz="1000" b="0" kern="0" dirty="0" smtClean="0">
              <a:solidFill>
                <a:schemeClr val="bg1"/>
              </a:solidFill>
            </a:endParaRPr>
          </a:p>
          <a:p>
            <a:r>
              <a:rPr lang="en-GB" sz="1000" b="1" kern="0" dirty="0" smtClean="0">
                <a:solidFill>
                  <a:schemeClr val="bg1"/>
                </a:solidFill>
              </a:rPr>
              <a:t>Xavier Tros de Ilarduya,</a:t>
            </a:r>
            <a:r>
              <a:rPr lang="en-GB" sz="1000" b="0" kern="0" dirty="0" smtClean="0">
                <a:solidFill>
                  <a:schemeClr val="bg1"/>
                </a:solidFill>
              </a:rPr>
              <a:t> Senior Product Manager </a:t>
            </a:r>
            <a:r>
              <a:rPr lang="en-GB" sz="1000" b="1" kern="0" dirty="0" smtClean="0">
                <a:solidFill>
                  <a:schemeClr val="bg1"/>
                </a:solidFill>
              </a:rPr>
              <a:t>		</a:t>
            </a:r>
            <a:endParaRPr lang="en-GB" sz="1000" b="0" kern="0" dirty="0" smtClean="0">
              <a:solidFill>
                <a:schemeClr val="bg1"/>
              </a:solidFill>
            </a:endParaRPr>
          </a:p>
          <a:p>
            <a:r>
              <a:rPr lang="en-GB" sz="1000" b="0" kern="0" dirty="0" smtClean="0">
                <a:solidFill>
                  <a:schemeClr val="bg1"/>
                </a:solidFill>
                <a:hlinkClick r:id="rId5"/>
              </a:rPr>
              <a:t>xavier.tros@kvernelandgroup.com</a:t>
            </a:r>
            <a:r>
              <a:rPr lang="en-GB" sz="1000" b="0" kern="0" dirty="0" smtClean="0">
                <a:solidFill>
                  <a:schemeClr val="bg1"/>
                </a:solidFill>
              </a:rPr>
              <a:t>		</a:t>
            </a:r>
          </a:p>
          <a:p>
            <a:r>
              <a:rPr lang="en-GB" sz="1000" b="0" kern="0" dirty="0" smtClean="0">
                <a:solidFill>
                  <a:schemeClr val="bg1"/>
                </a:solidFill>
              </a:rPr>
              <a:t>+34 6 0966 7498				</a:t>
            </a:r>
          </a:p>
          <a:p>
            <a:endParaRPr lang="en-GB" sz="1000" b="0" kern="0" dirty="0" smtClean="0">
              <a:solidFill>
                <a:schemeClr val="bg1"/>
              </a:solidFill>
            </a:endParaRPr>
          </a:p>
          <a:p>
            <a:r>
              <a:rPr lang="en-GB" sz="1000" kern="0" dirty="0">
                <a:solidFill>
                  <a:schemeClr val="bg1"/>
                </a:solidFill>
              </a:rPr>
              <a:t>Anna Barsukova</a:t>
            </a:r>
            <a:r>
              <a:rPr lang="en-GB" sz="1000" b="0" kern="0" dirty="0">
                <a:solidFill>
                  <a:schemeClr val="bg1"/>
                </a:solidFill>
              </a:rPr>
              <a:t>,</a:t>
            </a:r>
            <a:r>
              <a:rPr lang="en-GB" sz="1000" kern="0" dirty="0">
                <a:solidFill>
                  <a:schemeClr val="bg1"/>
                </a:solidFill>
              </a:rPr>
              <a:t> </a:t>
            </a:r>
            <a:r>
              <a:rPr lang="en-GB" sz="1000" b="0" kern="0" dirty="0">
                <a:solidFill>
                  <a:schemeClr val="bg1"/>
                </a:solidFill>
              </a:rPr>
              <a:t>Product Manager </a:t>
            </a:r>
            <a:r>
              <a:rPr lang="en-GB" sz="1000" b="1" kern="0" dirty="0" smtClean="0">
                <a:solidFill>
                  <a:schemeClr val="bg1"/>
                </a:solidFill>
              </a:rPr>
              <a:t>		</a:t>
            </a:r>
          </a:p>
          <a:p>
            <a:r>
              <a:rPr lang="en-GB" sz="1000" b="0" kern="0" dirty="0" smtClean="0">
                <a:solidFill>
                  <a:schemeClr val="bg1"/>
                </a:solidFill>
                <a:hlinkClick r:id="rId6"/>
              </a:rPr>
              <a:t>anna.barsukova@kvernelandgroup.com </a:t>
            </a:r>
            <a:r>
              <a:rPr lang="en-GB" sz="1000" b="0" kern="0" dirty="0" smtClean="0">
                <a:solidFill>
                  <a:schemeClr val="bg1"/>
                </a:solidFill>
              </a:rPr>
              <a:t>		</a:t>
            </a:r>
          </a:p>
          <a:p>
            <a:r>
              <a:rPr lang="en-GB" sz="1000" b="0" kern="0" dirty="0">
                <a:solidFill>
                  <a:schemeClr val="bg1"/>
                </a:solidFill>
              </a:rPr>
              <a:t>+31 6 8253 5491</a:t>
            </a:r>
          </a:p>
          <a:p>
            <a:r>
              <a:rPr lang="en-GB" sz="1000" b="0" kern="0" dirty="0" smtClean="0">
                <a:solidFill>
                  <a:schemeClr val="bg1"/>
                </a:solidFill>
              </a:rPr>
              <a:t>			</a:t>
            </a:r>
          </a:p>
          <a:p>
            <a:r>
              <a:rPr lang="en-GB" sz="1000" kern="0" dirty="0">
                <a:solidFill>
                  <a:schemeClr val="bg1"/>
                </a:solidFill>
              </a:rPr>
              <a:t>Maria Vasbotten</a:t>
            </a:r>
            <a:r>
              <a:rPr lang="en-GB" sz="1000" b="0" kern="0" dirty="0">
                <a:solidFill>
                  <a:schemeClr val="bg1"/>
                </a:solidFill>
              </a:rPr>
              <a:t>, Marketing Coordinator</a:t>
            </a:r>
          </a:p>
          <a:p>
            <a:r>
              <a:rPr lang="en-GB" sz="1000" b="0" kern="0" dirty="0">
                <a:solidFill>
                  <a:schemeClr val="bg1"/>
                </a:solidFill>
                <a:hlinkClick r:id="rId7"/>
              </a:rPr>
              <a:t>maria.vasbotten@kvernelandgroup.com </a:t>
            </a:r>
            <a:r>
              <a:rPr lang="en-GB" sz="1000" b="0" kern="0" dirty="0" smtClean="0">
                <a:solidFill>
                  <a:schemeClr val="bg1"/>
                </a:solidFill>
              </a:rPr>
              <a:t>	</a:t>
            </a:r>
          </a:p>
          <a:p>
            <a:r>
              <a:rPr lang="en-GB" sz="1000" b="0" kern="0" dirty="0">
                <a:solidFill>
                  <a:schemeClr val="bg1"/>
                </a:solidFill>
              </a:rPr>
              <a:t>+31 6 8270 4175</a:t>
            </a:r>
          </a:p>
          <a:p>
            <a:endParaRPr lang="en-GB" sz="1000" b="0" kern="0" dirty="0" smtClean="0">
              <a:solidFill>
                <a:schemeClr val="bg1"/>
              </a:solidFill>
            </a:endParaRPr>
          </a:p>
          <a:p>
            <a:r>
              <a:rPr lang="en-GB" sz="1000" b="0" kern="0" dirty="0" smtClean="0">
                <a:solidFill>
                  <a:schemeClr val="bg1"/>
                </a:solidFill>
              </a:rPr>
              <a:t>Kverneland </a:t>
            </a:r>
            <a:r>
              <a:rPr lang="en-GB" sz="1000" b="0" kern="0" dirty="0">
                <a:solidFill>
                  <a:schemeClr val="bg1"/>
                </a:solidFill>
              </a:rPr>
              <a:t>Group Mechatronics BV - Nieuw-Vennep - The Netherlands</a:t>
            </a:r>
          </a:p>
          <a:p>
            <a:endParaRPr lang="en-GB" sz="1000" b="0" kern="0" dirty="0" smtClean="0">
              <a:solidFill>
                <a:schemeClr val="bg1"/>
              </a:solidFill>
            </a:endParaRPr>
          </a:p>
          <a:p>
            <a:endParaRPr lang="en-GB" sz="600" b="0" kern="0" dirty="0" smtClean="0">
              <a:solidFill>
                <a:schemeClr val="bg1"/>
              </a:solidFill>
            </a:endParaRPr>
          </a:p>
          <a:p>
            <a:endParaRPr lang="en-GB" sz="600" b="0" kern="0" dirty="0" smtClean="0">
              <a:solidFill>
                <a:schemeClr val="bg1"/>
              </a:solidFill>
            </a:endParaRPr>
          </a:p>
          <a:p>
            <a:endParaRPr lang="en-GB" sz="400" b="0" kern="0" dirty="0" smtClean="0">
              <a:solidFill>
                <a:schemeClr val="bg1"/>
              </a:solidFill>
            </a:endParaRPr>
          </a:p>
        </p:txBody>
      </p:sp>
      <p:pic>
        <p:nvPicPr>
          <p:cNvPr id="4" name="Afbeelding 3"/>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5943600" y="133351"/>
            <a:ext cx="304800" cy="304800"/>
          </a:xfrm>
          <a:prstGeom prst="rect">
            <a:avLst/>
          </a:prstGeom>
        </p:spPr>
      </p:pic>
      <p:sp>
        <p:nvSpPr>
          <p:cNvPr id="5" name="Content Placeholder 4"/>
          <p:cNvSpPr>
            <a:spLocks noGrp="1"/>
          </p:cNvSpPr>
          <p:nvPr>
            <p:ph sz="quarter" idx="4294967295"/>
          </p:nvPr>
        </p:nvSpPr>
        <p:spPr>
          <a:xfrm>
            <a:off x="4191000" y="2107865"/>
            <a:ext cx="1807030" cy="838200"/>
          </a:xfrm>
          <a:prstGeom prst="rect">
            <a:avLst/>
          </a:prstGeom>
          <a:ln>
            <a:solidFill>
              <a:schemeClr val="accent1"/>
            </a:solidFill>
          </a:ln>
        </p:spPr>
        <p:txBody>
          <a:bodyPr/>
          <a:lstStyle/>
          <a:p>
            <a:pPr marL="0" indent="0">
              <a:buNone/>
            </a:pPr>
            <a:r>
              <a:rPr lang="en-US" sz="1050" b="1" dirty="0" smtClean="0">
                <a:solidFill>
                  <a:schemeClr val="bg1"/>
                </a:solidFill>
              </a:rPr>
              <a:t>Services hotline</a:t>
            </a:r>
            <a:endParaRPr lang="en-US" sz="1050" b="1" dirty="0">
              <a:solidFill>
                <a:schemeClr val="bg1"/>
              </a:solidFill>
            </a:endParaRPr>
          </a:p>
          <a:p>
            <a:r>
              <a:rPr lang="en-US" sz="1050" dirty="0" smtClean="0">
                <a:solidFill>
                  <a:schemeClr val="bg1"/>
                </a:solidFill>
              </a:rPr>
              <a:t>7 </a:t>
            </a:r>
            <a:r>
              <a:rPr lang="en-US" sz="1050" dirty="0">
                <a:solidFill>
                  <a:schemeClr val="bg1"/>
                </a:solidFill>
              </a:rPr>
              <a:t>days </a:t>
            </a:r>
            <a:r>
              <a:rPr lang="en-US" sz="1050" dirty="0" smtClean="0">
                <a:solidFill>
                  <a:schemeClr val="bg1"/>
                </a:solidFill>
              </a:rPr>
              <a:t>per </a:t>
            </a:r>
            <a:r>
              <a:rPr lang="en-US" sz="1050" dirty="0">
                <a:solidFill>
                  <a:schemeClr val="bg1"/>
                </a:solidFill>
              </a:rPr>
              <a:t>week </a:t>
            </a:r>
            <a:endParaRPr lang="nl-NL" sz="1050" dirty="0">
              <a:solidFill>
                <a:schemeClr val="bg1"/>
              </a:solidFill>
            </a:endParaRPr>
          </a:p>
          <a:p>
            <a:pPr marL="0" indent="0">
              <a:buNone/>
            </a:pPr>
            <a:r>
              <a:rPr lang="en-US" sz="1050" dirty="0" smtClean="0">
                <a:solidFill>
                  <a:schemeClr val="bg1"/>
                </a:solidFill>
              </a:rPr>
              <a:t>from </a:t>
            </a:r>
            <a:r>
              <a:rPr lang="en-US" sz="1050" dirty="0">
                <a:solidFill>
                  <a:schemeClr val="bg1"/>
                </a:solidFill>
              </a:rPr>
              <a:t>7:30 until 21:30 CET</a:t>
            </a:r>
            <a:endParaRPr lang="nl-NL" sz="1050" dirty="0">
              <a:solidFill>
                <a:schemeClr val="bg1"/>
              </a:solidFill>
            </a:endParaRPr>
          </a:p>
          <a:p>
            <a:r>
              <a:rPr lang="en-US" sz="1050" dirty="0" smtClean="0">
                <a:solidFill>
                  <a:schemeClr val="bg1"/>
                </a:solidFill>
              </a:rPr>
              <a:t>+</a:t>
            </a:r>
            <a:r>
              <a:rPr lang="en-US" sz="1050" dirty="0">
                <a:solidFill>
                  <a:schemeClr val="bg1"/>
                </a:solidFill>
              </a:rPr>
              <a:t>31 6 12460256</a:t>
            </a:r>
            <a:endParaRPr lang="nl-NL" sz="1050" dirty="0">
              <a:solidFill>
                <a:schemeClr val="bg1"/>
              </a:solidFill>
            </a:endParaRPr>
          </a:p>
          <a:p>
            <a:pPr marL="0" indent="0">
              <a:buNone/>
            </a:pPr>
            <a:endParaRPr lang="nl-NL" sz="1050" dirty="0">
              <a:solidFill>
                <a:schemeClr val="bg1"/>
              </a:solidFill>
            </a:endParaRPr>
          </a:p>
        </p:txBody>
      </p:sp>
    </p:spTree>
    <p:extLst>
      <p:ext uri="{BB962C8B-B14F-4D97-AF65-F5344CB8AC3E}">
        <p14:creationId xmlns:p14="http://schemas.microsoft.com/office/powerpoint/2010/main" val="98462452"/>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GB" noProof="0" dirty="0" smtClean="0"/>
              <a:t>Appendix</a:t>
            </a:r>
            <a:endParaRPr lang="en-GB" noProof="0" dirty="0"/>
          </a:p>
        </p:txBody>
      </p:sp>
      <p:sp>
        <p:nvSpPr>
          <p:cNvPr id="3" name="Subtitle 2"/>
          <p:cNvSpPr>
            <a:spLocks noGrp="1"/>
          </p:cNvSpPr>
          <p:nvPr>
            <p:ph type="subTitle" idx="1"/>
          </p:nvPr>
        </p:nvSpPr>
        <p:spPr/>
        <p:txBody>
          <a:bodyPr/>
          <a:lstStyle/>
          <a:p>
            <a:r>
              <a:rPr lang="en-GB" noProof="0" dirty="0" smtClean="0"/>
              <a:t>System functions</a:t>
            </a:r>
            <a:endParaRPr lang="en-GB" noProof="0" dirty="0"/>
          </a:p>
        </p:txBody>
      </p:sp>
      <p:sp>
        <p:nvSpPr>
          <p:cNvPr id="4" name="Text Placeholder 3"/>
          <p:cNvSpPr>
            <a:spLocks noGrp="1"/>
          </p:cNvSpPr>
          <p:nvPr>
            <p:ph type="body" sz="quarter" idx="12"/>
          </p:nvPr>
        </p:nvSpPr>
        <p:spPr/>
        <p:txBody>
          <a:bodyPr/>
          <a:lstStyle/>
          <a:p>
            <a:r>
              <a:rPr lang="en-GB" noProof="0" dirty="0" smtClean="0"/>
              <a:t>June, 2020</a:t>
            </a:r>
            <a:endParaRPr lang="en-GB" noProof="0" dirty="0"/>
          </a:p>
        </p:txBody>
      </p:sp>
      <p:pic>
        <p:nvPicPr>
          <p:cNvPr id="6" name="Picture Placeholder 5"/>
          <p:cNvPicPr>
            <a:picLocks noGrp="1" noChangeAspect="1"/>
          </p:cNvPicPr>
          <p:nvPr>
            <p:ph type="pic" sz="quarter" idx="13"/>
          </p:nvPr>
        </p:nvPicPr>
        <p:blipFill>
          <a:blip r:embed="rId2" cstate="screen">
            <a:extLst>
              <a:ext uri="{28A0092B-C50C-407E-A947-70E740481C1C}">
                <a14:useLocalDpi xmlns:a14="http://schemas.microsoft.com/office/drawing/2010/main"/>
              </a:ext>
            </a:extLst>
          </a:blip>
          <a:srcRect/>
          <a:stretch>
            <a:fillRect/>
          </a:stretch>
        </p:blipFill>
        <p:spPr/>
      </p:pic>
    </p:spTree>
    <p:extLst>
      <p:ext uri="{BB962C8B-B14F-4D97-AF65-F5344CB8AC3E}">
        <p14:creationId xmlns:p14="http://schemas.microsoft.com/office/powerpoint/2010/main" val="2557871798"/>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GB" dirty="0">
                <a:solidFill>
                  <a:srgbClr val="003C28"/>
                </a:solidFill>
                <a:cs typeface="Geneva"/>
              </a:rPr>
              <a:t>IsoMatch FarmCentre register</a:t>
            </a:r>
          </a:p>
        </p:txBody>
      </p:sp>
      <p:pic>
        <p:nvPicPr>
          <p:cNvPr id="8" name="Content Placeholder 7"/>
          <p:cNvPicPr>
            <a:picLocks noGrp="1" noChangeAspect="1"/>
          </p:cNvPicPr>
          <p:nvPr>
            <p:ph sz="quarter" idx="12"/>
          </p:nvPr>
        </p:nvPicPr>
        <p:blipFill rotWithShape="1">
          <a:blip r:embed="rId2" cstate="screen">
            <a:extLst>
              <a:ext uri="{28A0092B-C50C-407E-A947-70E740481C1C}">
                <a14:useLocalDpi xmlns:a14="http://schemas.microsoft.com/office/drawing/2010/main"/>
              </a:ext>
            </a:extLst>
          </a:blip>
          <a:stretch/>
        </p:blipFill>
        <p:spPr>
          <a:xfrm>
            <a:off x="351235" y="893613"/>
            <a:ext cx="2969419" cy="1601293"/>
          </a:xfrm>
          <a:prstGeom prst="rect">
            <a:avLst/>
          </a:prstGeom>
          <a:ln>
            <a:solidFill>
              <a:schemeClr val="accent1"/>
            </a:solidFill>
          </a:ln>
        </p:spPr>
      </p:pic>
      <p:sp>
        <p:nvSpPr>
          <p:cNvPr id="16" name="Content Placeholder 15"/>
          <p:cNvSpPr>
            <a:spLocks noGrp="1"/>
          </p:cNvSpPr>
          <p:nvPr>
            <p:ph sz="quarter" idx="13"/>
          </p:nvPr>
        </p:nvSpPr>
        <p:spPr>
          <a:xfrm>
            <a:off x="351235" y="2647950"/>
            <a:ext cx="6155531" cy="1674019"/>
          </a:xfrm>
        </p:spPr>
        <p:txBody>
          <a:bodyPr/>
          <a:lstStyle/>
          <a:p>
            <a:pPr marL="342900" indent="-342900">
              <a:buFont typeface="+mj-lt"/>
              <a:buAutoNum type="arabicPeriod"/>
            </a:pPr>
            <a:r>
              <a:rPr lang="en-GB" sz="1400" noProof="0" dirty="0" smtClean="0"/>
              <a:t>Once the customer is logged in the portal he can access to IsoMatch FarmCentre. First time the system will ask for a second login with the same mail and password.</a:t>
            </a:r>
          </a:p>
          <a:p>
            <a:pPr marL="342900" indent="-342900">
              <a:buFont typeface="+mj-lt"/>
              <a:buAutoNum type="arabicPeriod"/>
            </a:pPr>
            <a:r>
              <a:rPr lang="en-GB" sz="1400" noProof="0" dirty="0" smtClean="0"/>
              <a:t>Next step is register the IsoMatch Tellus PRO terminals that the customer owns. The implements will appear automatically once they are connected to the terminal.</a:t>
            </a:r>
          </a:p>
          <a:p>
            <a:pPr marL="342900" indent="-342900">
              <a:buFont typeface="+mj-lt"/>
              <a:buAutoNum type="arabicPeriod"/>
            </a:pPr>
            <a:r>
              <a:rPr lang="en-GB" sz="1400" dirty="0"/>
              <a:t>IsoMatch </a:t>
            </a:r>
            <a:r>
              <a:rPr lang="en-GB" sz="1400" dirty="0" err="1" smtClean="0"/>
              <a:t>FarmCentre</a:t>
            </a:r>
            <a:r>
              <a:rPr lang="en-GB" sz="1400" dirty="0" smtClean="0"/>
              <a:t> </a:t>
            </a:r>
            <a:r>
              <a:rPr lang="en-GB" sz="1400" noProof="0" dirty="0" smtClean="0"/>
              <a:t>is web responsive, so you can use the application in any device and the screen will fit according it.</a:t>
            </a:r>
            <a:endParaRPr lang="en-GB" sz="1400" noProof="0" dirty="0"/>
          </a:p>
        </p:txBody>
      </p:sp>
      <p:pic>
        <p:nvPicPr>
          <p:cNvPr id="4" name="Content Placeholder 3"/>
          <p:cNvPicPr>
            <a:picLocks noGrp="1" noChangeAspect="1"/>
          </p:cNvPicPr>
          <p:nvPr>
            <p:ph sz="quarter" idx="14"/>
          </p:nvPr>
        </p:nvPicPr>
        <p:blipFill rotWithShape="1">
          <a:blip r:embed="rId3" cstate="screen">
            <a:extLst>
              <a:ext uri="{28A0092B-C50C-407E-A947-70E740481C1C}">
                <a14:useLocalDpi xmlns:a14="http://schemas.microsoft.com/office/drawing/2010/main"/>
              </a:ext>
            </a:extLst>
          </a:blip>
          <a:srcRect t="-1"/>
          <a:stretch/>
        </p:blipFill>
        <p:spPr>
          <a:xfrm>
            <a:off x="3537347" y="891421"/>
            <a:ext cx="2968240" cy="1601373"/>
          </a:xfrm>
          <a:prstGeom prst="rect">
            <a:avLst/>
          </a:prstGeom>
          <a:ln>
            <a:solidFill>
              <a:schemeClr val="accent1"/>
            </a:solidFill>
          </a:ln>
        </p:spPr>
      </p:pic>
    </p:spTree>
    <p:extLst>
      <p:ext uri="{BB962C8B-B14F-4D97-AF65-F5344CB8AC3E}">
        <p14:creationId xmlns:p14="http://schemas.microsoft.com/office/powerpoint/2010/main" val="3827972135"/>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GB" dirty="0" smtClean="0">
                <a:solidFill>
                  <a:srgbClr val="003C28"/>
                </a:solidFill>
                <a:cs typeface="Geneva"/>
              </a:rPr>
              <a:t>How to connect </a:t>
            </a:r>
            <a:r>
              <a:rPr lang="en-GB" dirty="0">
                <a:solidFill>
                  <a:srgbClr val="003C28"/>
                </a:solidFill>
                <a:cs typeface="Geneva"/>
              </a:rPr>
              <a:t>the </a:t>
            </a:r>
            <a:r>
              <a:rPr lang="en-GB" dirty="0" smtClean="0">
                <a:solidFill>
                  <a:srgbClr val="003C28"/>
                </a:solidFill>
                <a:cs typeface="Geneva"/>
              </a:rPr>
              <a:t>Terminal?</a:t>
            </a:r>
            <a:endParaRPr lang="en-GB" dirty="0">
              <a:solidFill>
                <a:srgbClr val="003C28"/>
              </a:solidFill>
              <a:cs typeface="Geneva"/>
            </a:endParaRPr>
          </a:p>
        </p:txBody>
      </p:sp>
      <p:pic>
        <p:nvPicPr>
          <p:cNvPr id="5" name="Content Placeholder 4"/>
          <p:cNvPicPr>
            <a:picLocks noGrp="1" noChangeAspect="1"/>
          </p:cNvPicPr>
          <p:nvPr>
            <p:ph sz="quarter" idx="11"/>
          </p:nvPr>
        </p:nvPicPr>
        <p:blipFill rotWithShape="1">
          <a:blip r:embed="rId2" cstate="screen">
            <a:extLst>
              <a:ext uri="{28A0092B-C50C-407E-A947-70E740481C1C}">
                <a14:useLocalDpi xmlns:a14="http://schemas.microsoft.com/office/drawing/2010/main"/>
              </a:ext>
            </a:extLst>
          </a:blip>
          <a:stretch/>
        </p:blipFill>
        <p:spPr>
          <a:xfrm>
            <a:off x="3536950" y="1126480"/>
            <a:ext cx="2970213" cy="3052465"/>
          </a:xfrm>
        </p:spPr>
      </p:pic>
      <p:sp>
        <p:nvSpPr>
          <p:cNvPr id="6" name="Content Placeholder 5"/>
          <p:cNvSpPr>
            <a:spLocks noGrp="1"/>
          </p:cNvSpPr>
          <p:nvPr>
            <p:ph sz="quarter" idx="12"/>
          </p:nvPr>
        </p:nvSpPr>
        <p:spPr>
          <a:xfrm>
            <a:off x="386795" y="1123950"/>
            <a:ext cx="2969419" cy="3537347"/>
          </a:xfrm>
        </p:spPr>
        <p:txBody>
          <a:bodyPr/>
          <a:lstStyle/>
          <a:p>
            <a:pPr marL="0" indent="0">
              <a:buNone/>
            </a:pPr>
            <a:r>
              <a:rPr lang="en-GB" sz="1400" noProof="0" dirty="0" smtClean="0"/>
              <a:t>With </a:t>
            </a:r>
            <a:r>
              <a:rPr lang="en-GB" sz="1400" b="1" noProof="0" dirty="0" smtClean="0"/>
              <a:t>the IsoMatch Mobile dongle </a:t>
            </a:r>
            <a:r>
              <a:rPr lang="en-GB" sz="1400" noProof="0" dirty="0" smtClean="0"/>
              <a:t>customer will get the </a:t>
            </a:r>
            <a:r>
              <a:rPr lang="en-GB" sz="1400" b="1" dirty="0" smtClean="0"/>
              <a:t>terminal </a:t>
            </a:r>
            <a:r>
              <a:rPr lang="en-GB" sz="1400" b="1" noProof="0" dirty="0" smtClean="0"/>
              <a:t>on-line</a:t>
            </a:r>
            <a:r>
              <a:rPr lang="en-GB" sz="1400" noProof="0" dirty="0" smtClean="0"/>
              <a:t>.</a:t>
            </a:r>
          </a:p>
          <a:p>
            <a:pPr marL="0" indent="0">
              <a:buNone/>
            </a:pPr>
            <a:endParaRPr lang="en-GB" sz="1400" noProof="0" dirty="0" smtClean="0"/>
          </a:p>
          <a:p>
            <a:pPr marL="0" indent="0">
              <a:buNone/>
            </a:pPr>
            <a:r>
              <a:rPr lang="en-GB" sz="1400" noProof="0" dirty="0" smtClean="0"/>
              <a:t>The system is on-line once it is switched on, </a:t>
            </a:r>
            <a:r>
              <a:rPr lang="en-GB" sz="1400" b="1" noProof="0" dirty="0" smtClean="0"/>
              <a:t>no additional actions </a:t>
            </a:r>
            <a:r>
              <a:rPr lang="en-GB" sz="1400" noProof="0" dirty="0" smtClean="0"/>
              <a:t>from the user needed.</a:t>
            </a:r>
          </a:p>
          <a:p>
            <a:pPr marL="0" indent="0">
              <a:buNone/>
            </a:pPr>
            <a:endParaRPr lang="en-GB" sz="1400" dirty="0"/>
          </a:p>
          <a:p>
            <a:pPr marL="0" indent="0">
              <a:buNone/>
            </a:pPr>
            <a:r>
              <a:rPr lang="en-GB" sz="1400" dirty="0"/>
              <a:t>For </a:t>
            </a:r>
            <a:r>
              <a:rPr lang="en-GB" sz="1400" dirty="0" err="1" smtClean="0"/>
              <a:t>IsoMatch</a:t>
            </a:r>
            <a:r>
              <a:rPr lang="en-GB" sz="1400" dirty="0" smtClean="0"/>
              <a:t> </a:t>
            </a:r>
            <a:r>
              <a:rPr lang="en-GB" sz="1400" dirty="0" err="1" smtClean="0"/>
              <a:t>FarmCentre</a:t>
            </a:r>
            <a:r>
              <a:rPr lang="en-GB" sz="1400" dirty="0" smtClean="0"/>
              <a:t> </a:t>
            </a:r>
            <a:r>
              <a:rPr lang="en-GB" sz="1400" b="1" dirty="0"/>
              <a:t>4G connection </a:t>
            </a:r>
            <a:r>
              <a:rPr lang="en-GB" sz="1400" dirty="0"/>
              <a:t>is more than enough.</a:t>
            </a:r>
            <a:endParaRPr lang="en-GB" sz="1400" noProof="0" dirty="0" smtClean="0"/>
          </a:p>
        </p:txBody>
      </p:sp>
    </p:spTree>
    <p:extLst>
      <p:ext uri="{BB962C8B-B14F-4D97-AF65-F5344CB8AC3E}">
        <p14:creationId xmlns:p14="http://schemas.microsoft.com/office/powerpoint/2010/main" val="3175743843"/>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p:txBody>
          <a:bodyPr/>
          <a:lstStyle/>
          <a:p>
            <a:r>
              <a:rPr lang="ca-ES" dirty="0">
                <a:solidFill>
                  <a:srgbClr val="003C28"/>
                </a:solidFill>
                <a:cs typeface="Geneva"/>
              </a:rPr>
              <a:t>Terminal </a:t>
            </a:r>
            <a:r>
              <a:rPr lang="ca-ES" dirty="0" smtClean="0">
                <a:solidFill>
                  <a:srgbClr val="003C28"/>
                </a:solidFill>
                <a:cs typeface="Geneva"/>
              </a:rPr>
              <a:t>is on-line</a:t>
            </a:r>
            <a:endParaRPr lang="en-US" dirty="0">
              <a:solidFill>
                <a:srgbClr val="003C28"/>
              </a:solidFill>
              <a:cs typeface="Geneva"/>
            </a:endParaRPr>
          </a:p>
        </p:txBody>
      </p:sp>
      <p:pic>
        <p:nvPicPr>
          <p:cNvPr id="6" name="Content Placeholder 5"/>
          <p:cNvPicPr>
            <a:picLocks noGrp="1" noChangeAspect="1"/>
          </p:cNvPicPr>
          <p:nvPr>
            <p:ph sz="quarter" idx="12"/>
          </p:nvPr>
        </p:nvPicPr>
        <p:blipFill>
          <a:blip r:embed="rId3"/>
          <a:stretch>
            <a:fillRect/>
          </a:stretch>
        </p:blipFill>
        <p:spPr>
          <a:xfrm>
            <a:off x="985724" y="869950"/>
            <a:ext cx="4886552" cy="3538538"/>
          </a:xfrm>
          <a:prstGeom prst="rect">
            <a:avLst/>
          </a:prstGeom>
          <a:ln w="38100" cap="sq">
            <a:solidFill>
              <a:schemeClr val="accent1"/>
            </a:solidFill>
            <a:prstDash val="solid"/>
            <a:miter lim="800000"/>
          </a:ln>
          <a:effectLst>
            <a:outerShdw blurRad="50800" dist="38100" dir="2700000" algn="tl" rotWithShape="0">
              <a:srgbClr val="000000">
                <a:alpha val="43000"/>
              </a:srgbClr>
            </a:outerShdw>
          </a:effectLst>
        </p:spPr>
      </p:pic>
      <p:sp>
        <p:nvSpPr>
          <p:cNvPr id="7" name="TextBox 6"/>
          <p:cNvSpPr txBox="1"/>
          <p:nvPr/>
        </p:nvSpPr>
        <p:spPr>
          <a:xfrm>
            <a:off x="523161" y="3167682"/>
            <a:ext cx="852250" cy="369332"/>
          </a:xfrm>
          <a:prstGeom prst="rect">
            <a:avLst/>
          </a:prstGeom>
          <a:solidFill>
            <a:schemeClr val="accent1">
              <a:alpha val="75000"/>
            </a:schemeClr>
          </a:solidFill>
        </p:spPr>
        <p:txBody>
          <a:bodyPr wrap="square" rtlCol="0">
            <a:spAutoFit/>
          </a:bodyPr>
          <a:lstStyle/>
          <a:p>
            <a:pPr algn="l"/>
            <a:r>
              <a:rPr lang="en-GB" sz="900" dirty="0"/>
              <a:t>Implement connectivity</a:t>
            </a:r>
          </a:p>
        </p:txBody>
      </p:sp>
      <p:cxnSp>
        <p:nvCxnSpPr>
          <p:cNvPr id="8" name="Straight Arrow Connector 7"/>
          <p:cNvCxnSpPr/>
          <p:nvPr/>
        </p:nvCxnSpPr>
        <p:spPr bwMode="auto">
          <a:xfrm flipV="1">
            <a:off x="1516380" y="2652465"/>
            <a:ext cx="1184589" cy="631756"/>
          </a:xfrm>
          <a:prstGeom prst="straightConnector1">
            <a:avLst/>
          </a:prstGeom>
          <a:solidFill>
            <a:schemeClr val="accent1"/>
          </a:solidFill>
          <a:ln w="3175" cap="flat" cmpd="sng" algn="ctr">
            <a:solidFill>
              <a:schemeClr val="tx2"/>
            </a:solidFill>
            <a:prstDash val="solid"/>
            <a:round/>
            <a:headEnd type="none" w="med" len="med"/>
            <a:tailEnd type="triangle"/>
          </a:ln>
          <a:effectLst/>
        </p:spPr>
      </p:cxnSp>
      <p:cxnSp>
        <p:nvCxnSpPr>
          <p:cNvPr id="16" name="Straight Arrow Connector 15"/>
          <p:cNvCxnSpPr/>
          <p:nvPr/>
        </p:nvCxnSpPr>
        <p:spPr bwMode="auto">
          <a:xfrm flipV="1">
            <a:off x="2396490" y="2679135"/>
            <a:ext cx="818829" cy="1340415"/>
          </a:xfrm>
          <a:prstGeom prst="straightConnector1">
            <a:avLst/>
          </a:prstGeom>
          <a:solidFill>
            <a:schemeClr val="accent1"/>
          </a:solidFill>
          <a:ln w="3175" cap="flat" cmpd="sng" algn="ctr">
            <a:solidFill>
              <a:schemeClr val="tx2"/>
            </a:solidFill>
            <a:prstDash val="solid"/>
            <a:round/>
            <a:headEnd type="none" w="med" len="med"/>
            <a:tailEnd type="triangle"/>
          </a:ln>
          <a:effectLst/>
        </p:spPr>
      </p:cxnSp>
      <p:sp>
        <p:nvSpPr>
          <p:cNvPr id="18" name="TextBox 17"/>
          <p:cNvSpPr txBox="1"/>
          <p:nvPr/>
        </p:nvSpPr>
        <p:spPr>
          <a:xfrm>
            <a:off x="1913811" y="4124165"/>
            <a:ext cx="852250" cy="369332"/>
          </a:xfrm>
          <a:prstGeom prst="rect">
            <a:avLst/>
          </a:prstGeom>
          <a:solidFill>
            <a:schemeClr val="accent1">
              <a:alpha val="75000"/>
            </a:schemeClr>
          </a:solidFill>
        </p:spPr>
        <p:txBody>
          <a:bodyPr wrap="square" rtlCol="0">
            <a:spAutoFit/>
          </a:bodyPr>
          <a:lstStyle/>
          <a:p>
            <a:pPr algn="l"/>
            <a:r>
              <a:rPr lang="en-GB" sz="900" dirty="0"/>
              <a:t>IsoMatch Mobile (off)</a:t>
            </a:r>
          </a:p>
        </p:txBody>
      </p:sp>
      <p:sp>
        <p:nvSpPr>
          <p:cNvPr id="19" name="TextBox 18"/>
          <p:cNvSpPr txBox="1"/>
          <p:nvPr/>
        </p:nvSpPr>
        <p:spPr>
          <a:xfrm>
            <a:off x="3285451" y="4124165"/>
            <a:ext cx="916979" cy="369332"/>
          </a:xfrm>
          <a:prstGeom prst="rect">
            <a:avLst/>
          </a:prstGeom>
          <a:solidFill>
            <a:schemeClr val="accent1">
              <a:alpha val="75000"/>
            </a:schemeClr>
          </a:solidFill>
        </p:spPr>
        <p:txBody>
          <a:bodyPr wrap="square" rtlCol="0">
            <a:spAutoFit/>
          </a:bodyPr>
          <a:lstStyle/>
          <a:p>
            <a:pPr algn="l"/>
            <a:r>
              <a:rPr lang="en-GB" sz="900" dirty="0"/>
              <a:t>IsoMatch Wireless (on)</a:t>
            </a:r>
          </a:p>
        </p:txBody>
      </p:sp>
      <p:cxnSp>
        <p:nvCxnSpPr>
          <p:cNvPr id="20" name="Straight Arrow Connector 19"/>
          <p:cNvCxnSpPr/>
          <p:nvPr/>
        </p:nvCxnSpPr>
        <p:spPr bwMode="auto">
          <a:xfrm flipH="1" flipV="1">
            <a:off x="3710221" y="2701459"/>
            <a:ext cx="19769" cy="1318091"/>
          </a:xfrm>
          <a:prstGeom prst="straightConnector1">
            <a:avLst/>
          </a:prstGeom>
          <a:solidFill>
            <a:schemeClr val="accent1"/>
          </a:solidFill>
          <a:ln w="3175" cap="flat" cmpd="sng" algn="ctr">
            <a:solidFill>
              <a:schemeClr val="tx2"/>
            </a:solidFill>
            <a:prstDash val="solid"/>
            <a:round/>
            <a:headEnd type="none" w="med" len="med"/>
            <a:tailEnd type="triangle"/>
          </a:ln>
          <a:effectLst/>
        </p:spPr>
      </p:cxnSp>
      <p:cxnSp>
        <p:nvCxnSpPr>
          <p:cNvPr id="22" name="Straight Arrow Connector 21"/>
          <p:cNvCxnSpPr/>
          <p:nvPr/>
        </p:nvCxnSpPr>
        <p:spPr bwMode="auto">
          <a:xfrm flipH="1" flipV="1">
            <a:off x="4234180" y="2679135"/>
            <a:ext cx="513080" cy="1340415"/>
          </a:xfrm>
          <a:prstGeom prst="straightConnector1">
            <a:avLst/>
          </a:prstGeom>
          <a:solidFill>
            <a:schemeClr val="accent1"/>
          </a:solidFill>
          <a:ln w="3175" cap="flat" cmpd="sng" algn="ctr">
            <a:solidFill>
              <a:schemeClr val="tx2"/>
            </a:solidFill>
            <a:prstDash val="solid"/>
            <a:round/>
            <a:headEnd type="none" w="med" len="med"/>
            <a:tailEnd type="triangle"/>
          </a:ln>
          <a:effectLst/>
        </p:spPr>
      </p:cxnSp>
      <p:sp>
        <p:nvSpPr>
          <p:cNvPr id="24" name="TextBox 23"/>
          <p:cNvSpPr txBox="1"/>
          <p:nvPr/>
        </p:nvSpPr>
        <p:spPr>
          <a:xfrm>
            <a:off x="4362044" y="4124165"/>
            <a:ext cx="852250" cy="369332"/>
          </a:xfrm>
          <a:prstGeom prst="rect">
            <a:avLst/>
          </a:prstGeom>
          <a:solidFill>
            <a:schemeClr val="accent1">
              <a:alpha val="75000"/>
            </a:schemeClr>
          </a:solidFill>
        </p:spPr>
        <p:txBody>
          <a:bodyPr wrap="square" rtlCol="0">
            <a:spAutoFit/>
          </a:bodyPr>
          <a:lstStyle/>
          <a:p>
            <a:pPr algn="l"/>
            <a:r>
              <a:rPr lang="en-GB" sz="900" dirty="0"/>
              <a:t>GPS signal status</a:t>
            </a:r>
          </a:p>
        </p:txBody>
      </p:sp>
      <p:sp>
        <p:nvSpPr>
          <p:cNvPr id="25" name="TextBox 24"/>
          <p:cNvSpPr txBox="1"/>
          <p:nvPr/>
        </p:nvSpPr>
        <p:spPr>
          <a:xfrm>
            <a:off x="5498945" y="3167682"/>
            <a:ext cx="852250" cy="369332"/>
          </a:xfrm>
          <a:prstGeom prst="rect">
            <a:avLst/>
          </a:prstGeom>
          <a:solidFill>
            <a:schemeClr val="accent1">
              <a:alpha val="75000"/>
            </a:schemeClr>
          </a:solidFill>
        </p:spPr>
        <p:txBody>
          <a:bodyPr wrap="square" rtlCol="0">
            <a:spAutoFit/>
          </a:bodyPr>
          <a:lstStyle/>
          <a:p>
            <a:pPr algn="l"/>
            <a:r>
              <a:rPr lang="en-GB" sz="900" dirty="0"/>
              <a:t>Server connectivity</a:t>
            </a:r>
          </a:p>
        </p:txBody>
      </p:sp>
      <p:cxnSp>
        <p:nvCxnSpPr>
          <p:cNvPr id="26" name="Straight Arrow Connector 25"/>
          <p:cNvCxnSpPr/>
          <p:nvPr/>
        </p:nvCxnSpPr>
        <p:spPr bwMode="auto">
          <a:xfrm flipH="1" flipV="1">
            <a:off x="4641331" y="2820105"/>
            <a:ext cx="755773" cy="464115"/>
          </a:xfrm>
          <a:prstGeom prst="straightConnector1">
            <a:avLst/>
          </a:prstGeom>
          <a:solidFill>
            <a:schemeClr val="accent1"/>
          </a:solidFill>
          <a:ln w="3175" cap="flat" cmpd="sng" algn="ctr">
            <a:solidFill>
              <a:schemeClr val="tx2"/>
            </a:solidFill>
            <a:prstDash val="solid"/>
            <a:round/>
            <a:headEnd type="none" w="med" len="med"/>
            <a:tailEnd type="triangle"/>
          </a:ln>
          <a:effectLst/>
        </p:spPr>
      </p:cxnSp>
      <p:sp>
        <p:nvSpPr>
          <p:cNvPr id="2" name="Rectangle 1"/>
          <p:cNvSpPr/>
          <p:nvPr/>
        </p:nvSpPr>
        <p:spPr>
          <a:xfrm>
            <a:off x="3089540" y="4483167"/>
            <a:ext cx="1261129" cy="369332"/>
          </a:xfrm>
          <a:prstGeom prst="rect">
            <a:avLst/>
          </a:prstGeom>
        </p:spPr>
        <p:txBody>
          <a:bodyPr wrap="square">
            <a:spAutoFit/>
          </a:bodyPr>
          <a:lstStyle/>
          <a:p>
            <a:r>
              <a:rPr lang="en-GB" sz="900" b="0" dirty="0" err="1" smtClean="0">
                <a:solidFill>
                  <a:schemeClr val="bg1"/>
                </a:solidFill>
              </a:rPr>
              <a:t>WiFi</a:t>
            </a:r>
            <a:r>
              <a:rPr lang="en-GB" sz="900" b="0" dirty="0" smtClean="0">
                <a:solidFill>
                  <a:schemeClr val="bg1"/>
                </a:solidFill>
              </a:rPr>
              <a:t> Dongle </a:t>
            </a:r>
            <a:r>
              <a:rPr lang="en-GB" sz="900" b="0" u="sng" dirty="0" smtClean="0">
                <a:solidFill>
                  <a:schemeClr val="bg1"/>
                </a:solidFill>
              </a:rPr>
              <a:t>not</a:t>
            </a:r>
            <a:r>
              <a:rPr lang="en-GB" sz="900" b="0" dirty="0" smtClean="0">
                <a:solidFill>
                  <a:schemeClr val="bg1"/>
                </a:solidFill>
              </a:rPr>
              <a:t> included in package </a:t>
            </a:r>
            <a:endParaRPr lang="nl-NL" sz="900" b="0" dirty="0">
              <a:solidFill>
                <a:schemeClr val="bg1"/>
              </a:solidFill>
            </a:endParaRPr>
          </a:p>
        </p:txBody>
      </p:sp>
      <p:sp>
        <p:nvSpPr>
          <p:cNvPr id="15" name="Rectangle 14"/>
          <p:cNvSpPr/>
          <p:nvPr/>
        </p:nvSpPr>
        <p:spPr>
          <a:xfrm>
            <a:off x="1709371" y="4483167"/>
            <a:ext cx="1261129" cy="369332"/>
          </a:xfrm>
          <a:prstGeom prst="rect">
            <a:avLst/>
          </a:prstGeom>
        </p:spPr>
        <p:txBody>
          <a:bodyPr wrap="square">
            <a:spAutoFit/>
          </a:bodyPr>
          <a:lstStyle/>
          <a:p>
            <a:r>
              <a:rPr lang="en-GB" sz="900" b="0" dirty="0" smtClean="0">
                <a:solidFill>
                  <a:schemeClr val="bg1"/>
                </a:solidFill>
              </a:rPr>
              <a:t>3G/4G Dongle included in package </a:t>
            </a:r>
            <a:endParaRPr lang="nl-NL" sz="900" b="0" dirty="0">
              <a:solidFill>
                <a:schemeClr val="bg1"/>
              </a:solidFill>
            </a:endParaRPr>
          </a:p>
        </p:txBody>
      </p:sp>
    </p:spTree>
    <p:extLst>
      <p:ext uri="{BB962C8B-B14F-4D97-AF65-F5344CB8AC3E}">
        <p14:creationId xmlns:p14="http://schemas.microsoft.com/office/powerpoint/2010/main" val="195431128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340349" y="233233"/>
            <a:ext cx="6143625" cy="323850"/>
          </a:xfrm>
        </p:spPr>
        <p:txBody>
          <a:bodyPr/>
          <a:lstStyle/>
          <a:p>
            <a:r>
              <a:rPr lang="en-GB" dirty="0">
                <a:solidFill>
                  <a:srgbClr val="003C28"/>
                </a:solidFill>
                <a:cs typeface="Geneva"/>
              </a:rPr>
              <a:t>What do farmers need</a:t>
            </a:r>
            <a:r>
              <a:rPr lang="en-GB" dirty="0" smtClean="0">
                <a:solidFill>
                  <a:srgbClr val="003C28"/>
                </a:solidFill>
                <a:cs typeface="Geneva"/>
              </a:rPr>
              <a:t>?</a:t>
            </a:r>
            <a:endParaRPr lang="en-GB" dirty="0">
              <a:solidFill>
                <a:srgbClr val="003C28"/>
              </a:solidFill>
              <a:cs typeface="Geneva"/>
            </a:endParaRPr>
          </a:p>
        </p:txBody>
      </p:sp>
      <p:sp>
        <p:nvSpPr>
          <p:cNvPr id="4" name="Content Placeholder 3"/>
          <p:cNvSpPr>
            <a:spLocks noGrp="1"/>
          </p:cNvSpPr>
          <p:nvPr>
            <p:ph sz="quarter" idx="11"/>
          </p:nvPr>
        </p:nvSpPr>
        <p:spPr>
          <a:xfrm>
            <a:off x="3792207" y="3296055"/>
            <a:ext cx="2963466" cy="1674018"/>
          </a:xfrm>
        </p:spPr>
        <p:txBody>
          <a:bodyPr/>
          <a:lstStyle/>
          <a:p>
            <a:endParaRPr lang="nl-NL" sz="1400" dirty="0"/>
          </a:p>
          <a:p>
            <a:pPr marL="0" indent="0">
              <a:buNone/>
            </a:pPr>
            <a:endParaRPr lang="nl-NL" sz="1400" dirty="0"/>
          </a:p>
        </p:txBody>
      </p:sp>
      <p:sp>
        <p:nvSpPr>
          <p:cNvPr id="5" name="Content Placeholder 4"/>
          <p:cNvSpPr>
            <a:spLocks noGrp="1"/>
          </p:cNvSpPr>
          <p:nvPr>
            <p:ph sz="quarter" idx="13"/>
          </p:nvPr>
        </p:nvSpPr>
        <p:spPr>
          <a:xfrm>
            <a:off x="381000" y="1043550"/>
            <a:ext cx="2684521" cy="2975999"/>
          </a:xfrm>
        </p:spPr>
        <p:txBody>
          <a:bodyPr/>
          <a:lstStyle/>
          <a:p>
            <a:pPr>
              <a:lnSpc>
                <a:spcPct val="150000"/>
              </a:lnSpc>
            </a:pPr>
            <a:endParaRPr lang="en-GB" sz="1400" dirty="0" smtClean="0"/>
          </a:p>
          <a:p>
            <a:pPr>
              <a:lnSpc>
                <a:spcPct val="150000"/>
              </a:lnSpc>
            </a:pPr>
            <a:r>
              <a:rPr lang="en-GB" sz="1400" b="1" dirty="0" smtClean="0"/>
              <a:t>Strict </a:t>
            </a:r>
            <a:r>
              <a:rPr lang="en-GB" sz="1400" b="1" dirty="0"/>
              <a:t>regulations </a:t>
            </a:r>
            <a:r>
              <a:rPr lang="en-GB" sz="1400" dirty="0"/>
              <a:t>of tracking agricultural tasks</a:t>
            </a:r>
          </a:p>
          <a:p>
            <a:pPr>
              <a:lnSpc>
                <a:spcPct val="150000"/>
              </a:lnSpc>
            </a:pPr>
            <a:r>
              <a:rPr lang="en-GB" sz="1400" dirty="0"/>
              <a:t>Trend to </a:t>
            </a:r>
            <a:r>
              <a:rPr lang="en-GB" sz="1400" b="1" dirty="0"/>
              <a:t>maximizing profits </a:t>
            </a:r>
            <a:r>
              <a:rPr lang="en-GB" sz="1400" dirty="0"/>
              <a:t>VS </a:t>
            </a:r>
            <a:r>
              <a:rPr lang="en-GB" sz="1400" dirty="0" smtClean="0"/>
              <a:t>yields</a:t>
            </a:r>
          </a:p>
          <a:p>
            <a:pPr>
              <a:lnSpc>
                <a:spcPct val="150000"/>
              </a:lnSpc>
            </a:pPr>
            <a:r>
              <a:rPr lang="en-GB" sz="1400" b="1" dirty="0"/>
              <a:t>Climate change</a:t>
            </a:r>
            <a:r>
              <a:rPr lang="en-GB" sz="1400" dirty="0"/>
              <a:t>, hard to predict weather </a:t>
            </a:r>
          </a:p>
          <a:p>
            <a:pPr>
              <a:lnSpc>
                <a:spcPct val="150000"/>
              </a:lnSpc>
            </a:pPr>
            <a:r>
              <a:rPr lang="en-GB" sz="1400" dirty="0"/>
              <a:t>Technological </a:t>
            </a:r>
            <a:r>
              <a:rPr lang="en-GB" sz="1400" b="1" dirty="0"/>
              <a:t>advancement</a:t>
            </a:r>
          </a:p>
          <a:p>
            <a:pPr>
              <a:lnSpc>
                <a:spcPct val="150000"/>
              </a:lnSpc>
            </a:pPr>
            <a:endParaRPr lang="en-GB" sz="1400" dirty="0"/>
          </a:p>
        </p:txBody>
      </p:sp>
      <p:grpSp>
        <p:nvGrpSpPr>
          <p:cNvPr id="7" name="Group 6"/>
          <p:cNvGrpSpPr/>
          <p:nvPr/>
        </p:nvGrpSpPr>
        <p:grpSpPr>
          <a:xfrm>
            <a:off x="3159699" y="1352550"/>
            <a:ext cx="3733621" cy="2270730"/>
            <a:chOff x="-53408" y="1549899"/>
            <a:chExt cx="3733621" cy="2270730"/>
          </a:xfrm>
        </p:grpSpPr>
        <p:grpSp>
          <p:nvGrpSpPr>
            <p:cNvPr id="8" name="Group 7"/>
            <p:cNvGrpSpPr/>
            <p:nvPr/>
          </p:nvGrpSpPr>
          <p:grpSpPr>
            <a:xfrm>
              <a:off x="1065741" y="2041339"/>
              <a:ext cx="1657350" cy="1745278"/>
              <a:chOff x="1598671" y="2187760"/>
              <a:chExt cx="2209800" cy="2327037"/>
            </a:xfrm>
          </p:grpSpPr>
          <p:sp>
            <p:nvSpPr>
              <p:cNvPr id="20" name="Oval 19"/>
              <p:cNvSpPr/>
              <p:nvPr/>
            </p:nvSpPr>
            <p:spPr bwMode="auto">
              <a:xfrm>
                <a:off x="1598671" y="2304997"/>
                <a:ext cx="2209800" cy="2209800"/>
              </a:xfrm>
              <a:prstGeom prst="ellipse">
                <a:avLst/>
              </a:prstGeom>
              <a:noFill/>
              <a:ln w="57150" cap="flat" cmpd="sng" algn="ctr">
                <a:solidFill>
                  <a:schemeClr val="accent1"/>
                </a:solidFill>
                <a:prstDash val="solid"/>
                <a:round/>
                <a:headEnd type="none" w="med" len="med"/>
                <a:tailEnd type="none" w="med" len="med"/>
              </a:ln>
              <a:effectLst/>
            </p:spPr>
            <p:txBody>
              <a:bodyPr vert="horz" wrap="none" lIns="68580" tIns="34290" rIns="68580" bIns="34290" numCol="1" rtlCol="0" anchor="ctr" anchorCtr="0" compatLnSpc="1">
                <a:prstTxWarp prst="textNoShape">
                  <a:avLst/>
                </a:prstTxWarp>
              </a:bodyPr>
              <a:lstStyle/>
              <a:p>
                <a:pPr algn="ctr"/>
                <a:endParaRPr lang="nl-NL" sz="2400">
                  <a:solidFill>
                    <a:schemeClr val="accent1"/>
                  </a:solidFill>
                  <a:latin typeface="Arial" charset="0"/>
                </a:endParaRPr>
              </a:p>
            </p:txBody>
          </p:sp>
          <p:cxnSp>
            <p:nvCxnSpPr>
              <p:cNvPr id="21" name="Straight Connector 20"/>
              <p:cNvCxnSpPr/>
              <p:nvPr/>
            </p:nvCxnSpPr>
            <p:spPr bwMode="auto">
              <a:xfrm>
                <a:off x="2703571" y="2187760"/>
                <a:ext cx="0" cy="117237"/>
              </a:xfrm>
              <a:prstGeom prst="line">
                <a:avLst/>
              </a:prstGeom>
              <a:noFill/>
              <a:ln w="57150" cap="flat" cmpd="sng" algn="ctr">
                <a:solidFill>
                  <a:schemeClr val="accent1"/>
                </a:solidFill>
                <a:prstDash val="solid"/>
                <a:round/>
                <a:headEnd type="none" w="med" len="med"/>
                <a:tailEnd type="none" w="med" len="med"/>
              </a:ln>
              <a:effectLst/>
            </p:spPr>
          </p:cxnSp>
          <p:cxnSp>
            <p:nvCxnSpPr>
              <p:cNvPr id="22" name="Straight Connector 21"/>
              <p:cNvCxnSpPr/>
              <p:nvPr/>
            </p:nvCxnSpPr>
            <p:spPr bwMode="auto">
              <a:xfrm rot="3600000">
                <a:off x="3708366" y="2771041"/>
                <a:ext cx="0" cy="117237"/>
              </a:xfrm>
              <a:prstGeom prst="line">
                <a:avLst/>
              </a:prstGeom>
              <a:noFill/>
              <a:ln w="57150" cap="flat" cmpd="sng" algn="ctr">
                <a:solidFill>
                  <a:schemeClr val="accent1"/>
                </a:solidFill>
                <a:prstDash val="solid"/>
                <a:round/>
                <a:headEnd type="none" w="med" len="med"/>
                <a:tailEnd type="none" w="med" len="med"/>
              </a:ln>
              <a:effectLst/>
            </p:spPr>
          </p:cxnSp>
          <p:cxnSp>
            <p:nvCxnSpPr>
              <p:cNvPr id="23" name="Straight Connector 22"/>
              <p:cNvCxnSpPr/>
              <p:nvPr/>
            </p:nvCxnSpPr>
            <p:spPr bwMode="auto">
              <a:xfrm rot="7200000">
                <a:off x="3708366" y="3924018"/>
                <a:ext cx="0" cy="117237"/>
              </a:xfrm>
              <a:prstGeom prst="line">
                <a:avLst/>
              </a:prstGeom>
              <a:noFill/>
              <a:ln w="57150" cap="flat" cmpd="sng" algn="ctr">
                <a:solidFill>
                  <a:schemeClr val="accent1"/>
                </a:solidFill>
                <a:prstDash val="solid"/>
                <a:round/>
                <a:headEnd type="none" w="med" len="med"/>
                <a:tailEnd type="none" w="med" len="med"/>
              </a:ln>
              <a:effectLst/>
            </p:spPr>
          </p:cxnSp>
          <p:cxnSp>
            <p:nvCxnSpPr>
              <p:cNvPr id="24" name="Straight Connector 23"/>
              <p:cNvCxnSpPr/>
              <p:nvPr/>
            </p:nvCxnSpPr>
            <p:spPr bwMode="auto">
              <a:xfrm rot="18000000" flipH="1">
                <a:off x="1700305" y="2771042"/>
                <a:ext cx="0" cy="117237"/>
              </a:xfrm>
              <a:prstGeom prst="line">
                <a:avLst/>
              </a:prstGeom>
              <a:noFill/>
              <a:ln w="57150" cap="flat" cmpd="sng" algn="ctr">
                <a:solidFill>
                  <a:schemeClr val="accent1"/>
                </a:solidFill>
                <a:prstDash val="solid"/>
                <a:round/>
                <a:headEnd type="none" w="med" len="med"/>
                <a:tailEnd type="none" w="med" len="med"/>
              </a:ln>
              <a:effectLst/>
            </p:spPr>
          </p:cxnSp>
          <p:cxnSp>
            <p:nvCxnSpPr>
              <p:cNvPr id="25" name="Straight Connector 24"/>
              <p:cNvCxnSpPr/>
              <p:nvPr/>
            </p:nvCxnSpPr>
            <p:spPr bwMode="auto">
              <a:xfrm rot="14400000" flipH="1">
                <a:off x="1700305" y="3924019"/>
                <a:ext cx="0" cy="117237"/>
              </a:xfrm>
              <a:prstGeom prst="line">
                <a:avLst/>
              </a:prstGeom>
              <a:noFill/>
              <a:ln w="57150" cap="flat" cmpd="sng" algn="ctr">
                <a:solidFill>
                  <a:schemeClr val="accent1"/>
                </a:solidFill>
                <a:prstDash val="solid"/>
                <a:round/>
                <a:headEnd type="none" w="med" len="med"/>
                <a:tailEnd type="none" w="med" len="med"/>
              </a:ln>
              <a:effectLst/>
            </p:spPr>
          </p:cxnSp>
        </p:grpSp>
        <p:sp>
          <p:nvSpPr>
            <p:cNvPr id="9" name="Rectangle 8"/>
            <p:cNvSpPr/>
            <p:nvPr/>
          </p:nvSpPr>
          <p:spPr>
            <a:xfrm>
              <a:off x="236012" y="3566711"/>
              <a:ext cx="992579" cy="253916"/>
            </a:xfrm>
            <a:prstGeom prst="rect">
              <a:avLst/>
            </a:prstGeom>
          </p:spPr>
          <p:txBody>
            <a:bodyPr wrap="none">
              <a:spAutoFit/>
            </a:bodyPr>
            <a:lstStyle/>
            <a:p>
              <a:r>
                <a:rPr lang="en-GB" sz="1050" dirty="0">
                  <a:solidFill>
                    <a:schemeClr val="accent1"/>
                  </a:solidFill>
                </a:rPr>
                <a:t>Connectivity</a:t>
              </a:r>
              <a:endParaRPr lang="nl-NL" sz="1050" dirty="0">
                <a:solidFill>
                  <a:schemeClr val="accent1"/>
                </a:solidFill>
              </a:endParaRPr>
            </a:p>
          </p:txBody>
        </p:sp>
        <p:sp>
          <p:nvSpPr>
            <p:cNvPr id="10" name="Rectangle 9"/>
            <p:cNvSpPr/>
            <p:nvPr/>
          </p:nvSpPr>
          <p:spPr>
            <a:xfrm>
              <a:off x="2609994" y="3566713"/>
              <a:ext cx="970137" cy="253916"/>
            </a:xfrm>
            <a:prstGeom prst="rect">
              <a:avLst/>
            </a:prstGeom>
          </p:spPr>
          <p:txBody>
            <a:bodyPr wrap="none">
              <a:spAutoFit/>
            </a:bodyPr>
            <a:lstStyle/>
            <a:p>
              <a:r>
                <a:rPr lang="en-GB" sz="1050" dirty="0">
                  <a:solidFill>
                    <a:schemeClr val="accent1"/>
                  </a:solidFill>
                </a:rPr>
                <a:t>Lower costs</a:t>
              </a:r>
              <a:endParaRPr lang="nl-NL" sz="1050" dirty="0">
                <a:solidFill>
                  <a:schemeClr val="accent1"/>
                </a:solidFill>
              </a:endParaRPr>
            </a:p>
          </p:txBody>
        </p:sp>
        <p:sp>
          <p:nvSpPr>
            <p:cNvPr id="11" name="Rectangle 10"/>
            <p:cNvSpPr/>
            <p:nvPr/>
          </p:nvSpPr>
          <p:spPr>
            <a:xfrm>
              <a:off x="1129464" y="1830953"/>
              <a:ext cx="1576072" cy="253916"/>
            </a:xfrm>
            <a:prstGeom prst="rect">
              <a:avLst/>
            </a:prstGeom>
          </p:spPr>
          <p:txBody>
            <a:bodyPr wrap="none">
              <a:spAutoFit/>
            </a:bodyPr>
            <a:lstStyle/>
            <a:p>
              <a:r>
                <a:rPr lang="en-GB" sz="1050" dirty="0">
                  <a:solidFill>
                    <a:schemeClr val="accent1"/>
                  </a:solidFill>
                </a:rPr>
                <a:t>Data driven decisions</a:t>
              </a:r>
              <a:endParaRPr lang="nl-NL" sz="1050" dirty="0">
                <a:solidFill>
                  <a:schemeClr val="accent1"/>
                </a:solidFill>
              </a:endParaRPr>
            </a:p>
          </p:txBody>
        </p:sp>
        <p:sp>
          <p:nvSpPr>
            <p:cNvPr id="12" name="Rectangle 11"/>
            <p:cNvSpPr/>
            <p:nvPr/>
          </p:nvSpPr>
          <p:spPr>
            <a:xfrm>
              <a:off x="-53408" y="2499028"/>
              <a:ext cx="1162498" cy="253916"/>
            </a:xfrm>
            <a:prstGeom prst="rect">
              <a:avLst/>
            </a:prstGeom>
          </p:spPr>
          <p:txBody>
            <a:bodyPr wrap="none">
              <a:spAutoFit/>
            </a:bodyPr>
            <a:lstStyle/>
            <a:p>
              <a:r>
                <a:rPr lang="en-GB" sz="1050" dirty="0">
                  <a:solidFill>
                    <a:schemeClr val="accent1"/>
                  </a:solidFill>
                </a:rPr>
                <a:t>Online tracking</a:t>
              </a:r>
              <a:endParaRPr lang="nl-NL" sz="1050" dirty="0">
                <a:solidFill>
                  <a:schemeClr val="accent1"/>
                </a:solidFill>
              </a:endParaRPr>
            </a:p>
          </p:txBody>
        </p:sp>
        <p:sp>
          <p:nvSpPr>
            <p:cNvPr id="13" name="Rectangle 12"/>
            <p:cNvSpPr/>
            <p:nvPr/>
          </p:nvSpPr>
          <p:spPr>
            <a:xfrm>
              <a:off x="2650764" y="2511752"/>
              <a:ext cx="1029449" cy="253916"/>
            </a:xfrm>
            <a:prstGeom prst="rect">
              <a:avLst/>
            </a:prstGeom>
          </p:spPr>
          <p:txBody>
            <a:bodyPr wrap="none">
              <a:spAutoFit/>
            </a:bodyPr>
            <a:lstStyle/>
            <a:p>
              <a:r>
                <a:rPr lang="en-GB" sz="1050" dirty="0">
                  <a:solidFill>
                    <a:schemeClr val="accent1"/>
                  </a:solidFill>
                </a:rPr>
                <a:t>Higher yields</a:t>
              </a:r>
              <a:endParaRPr lang="nl-NL" sz="1050" dirty="0">
                <a:solidFill>
                  <a:schemeClr val="accent1"/>
                </a:solidFill>
              </a:endParaRPr>
            </a:p>
          </p:txBody>
        </p:sp>
        <p:pic>
          <p:nvPicPr>
            <p:cNvPr id="14" name="Picture 13"/>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751656" y="1549899"/>
              <a:ext cx="285521" cy="285521"/>
            </a:xfrm>
            <a:prstGeom prst="rect">
              <a:avLst/>
            </a:prstGeom>
          </p:spPr>
        </p:pic>
        <p:pic>
          <p:nvPicPr>
            <p:cNvPr id="15" name="Picture 14"/>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895417" y="3257140"/>
              <a:ext cx="342671" cy="342671"/>
            </a:xfrm>
            <a:prstGeom prst="rect">
              <a:avLst/>
            </a:prstGeom>
          </p:spPr>
        </p:pic>
        <p:pic>
          <p:nvPicPr>
            <p:cNvPr id="16" name="Picture 15"/>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22826" y="2211570"/>
              <a:ext cx="324249" cy="324249"/>
            </a:xfrm>
            <a:prstGeom prst="rect">
              <a:avLst/>
            </a:prstGeom>
          </p:spPr>
        </p:pic>
        <p:pic>
          <p:nvPicPr>
            <p:cNvPr id="17" name="Picture 16"/>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2938384" y="2211572"/>
              <a:ext cx="342671" cy="342671"/>
            </a:xfrm>
            <a:prstGeom prst="rect">
              <a:avLst/>
            </a:prstGeom>
          </p:spPr>
        </p:pic>
        <p:pic>
          <p:nvPicPr>
            <p:cNvPr id="18" name="Picture 17"/>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1447800" y="2490915"/>
              <a:ext cx="920252" cy="920252"/>
            </a:xfrm>
            <a:prstGeom prst="rect">
              <a:avLst/>
            </a:prstGeom>
          </p:spPr>
        </p:pic>
        <p:pic>
          <p:nvPicPr>
            <p:cNvPr id="19" name="Picture 18"/>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469780" y="3216655"/>
              <a:ext cx="423638" cy="423638"/>
            </a:xfrm>
            <a:prstGeom prst="rect">
              <a:avLst/>
            </a:prstGeom>
          </p:spPr>
        </p:pic>
      </p:grpSp>
      <p:sp>
        <p:nvSpPr>
          <p:cNvPr id="3" name="Rounded Rectangle 2"/>
          <p:cNvSpPr/>
          <p:nvPr/>
        </p:nvSpPr>
        <p:spPr bwMode="auto">
          <a:xfrm>
            <a:off x="313041" y="1123950"/>
            <a:ext cx="2815384" cy="3030816"/>
          </a:xfrm>
          <a:prstGeom prst="roundRect">
            <a:avLst/>
          </a:prstGeom>
          <a:noFill/>
          <a:ln w="28575" cap="flat" cmpd="sng" algn="ctr">
            <a:solidFill>
              <a:schemeClr val="accent1"/>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nl-NL" sz="1800" b="1" i="0" u="none" strike="noStrike" cap="none" normalizeH="0" baseline="0">
              <a:ln>
                <a:noFill/>
              </a:ln>
              <a:solidFill>
                <a:schemeClr val="tx2"/>
              </a:solidFill>
              <a:effectLst/>
              <a:latin typeface="Arial" charset="0"/>
            </a:endParaRPr>
          </a:p>
        </p:txBody>
      </p:sp>
      <p:sp>
        <p:nvSpPr>
          <p:cNvPr id="6" name="Rectangle 5"/>
          <p:cNvSpPr/>
          <p:nvPr/>
        </p:nvSpPr>
        <p:spPr>
          <a:xfrm>
            <a:off x="699309" y="918839"/>
            <a:ext cx="1975221" cy="338554"/>
          </a:xfrm>
          <a:prstGeom prst="rect">
            <a:avLst/>
          </a:prstGeom>
          <a:solidFill>
            <a:schemeClr val="tx2"/>
          </a:solidFill>
        </p:spPr>
        <p:txBody>
          <a:bodyPr wrap="none">
            <a:spAutoFit/>
          </a:bodyPr>
          <a:lstStyle/>
          <a:p>
            <a:pPr marL="0" indent="0">
              <a:buNone/>
            </a:pPr>
            <a:r>
              <a:rPr lang="en-GB" sz="1600" dirty="0">
                <a:solidFill>
                  <a:schemeClr val="accent1"/>
                </a:solidFill>
              </a:rPr>
              <a:t>Market landscape:</a:t>
            </a:r>
          </a:p>
        </p:txBody>
      </p:sp>
    </p:spTree>
    <p:extLst>
      <p:ext uri="{BB962C8B-B14F-4D97-AF65-F5344CB8AC3E}">
        <p14:creationId xmlns:p14="http://schemas.microsoft.com/office/powerpoint/2010/main" val="3948993217"/>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GB" dirty="0">
                <a:solidFill>
                  <a:srgbClr val="003C28"/>
                </a:solidFill>
                <a:cs typeface="Geneva"/>
              </a:rPr>
              <a:t>How to access </a:t>
            </a:r>
            <a:r>
              <a:rPr lang="en-GB" dirty="0" err="1" smtClean="0">
                <a:solidFill>
                  <a:srgbClr val="003C28"/>
                </a:solidFill>
                <a:cs typeface="Geneva"/>
              </a:rPr>
              <a:t>IsoMatch</a:t>
            </a:r>
            <a:r>
              <a:rPr lang="en-GB" dirty="0" smtClean="0">
                <a:solidFill>
                  <a:srgbClr val="003C28"/>
                </a:solidFill>
                <a:cs typeface="Geneva"/>
              </a:rPr>
              <a:t> </a:t>
            </a:r>
            <a:r>
              <a:rPr lang="en-GB" dirty="0" err="1" smtClean="0">
                <a:solidFill>
                  <a:srgbClr val="003C28"/>
                </a:solidFill>
                <a:cs typeface="Geneva"/>
              </a:rPr>
              <a:t>FarmCentre</a:t>
            </a:r>
            <a:r>
              <a:rPr lang="en-GB" dirty="0" smtClean="0">
                <a:solidFill>
                  <a:srgbClr val="003C28"/>
                </a:solidFill>
                <a:cs typeface="Geneva"/>
              </a:rPr>
              <a:t>?</a:t>
            </a:r>
            <a:endParaRPr lang="en-GB" dirty="0">
              <a:solidFill>
                <a:srgbClr val="003C28"/>
              </a:solidFill>
              <a:cs typeface="Geneva"/>
            </a:endParaRPr>
          </a:p>
        </p:txBody>
      </p:sp>
      <p:sp>
        <p:nvSpPr>
          <p:cNvPr id="5" name="Content Placeholder 4"/>
          <p:cNvSpPr>
            <a:spLocks noGrp="1"/>
          </p:cNvSpPr>
          <p:nvPr>
            <p:ph sz="quarter" idx="12"/>
          </p:nvPr>
        </p:nvSpPr>
        <p:spPr/>
        <p:txBody>
          <a:bodyPr/>
          <a:lstStyle/>
          <a:p>
            <a:pPr marL="0" indent="0">
              <a:buNone/>
            </a:pPr>
            <a:r>
              <a:rPr lang="en-GB" noProof="0" dirty="0" err="1" smtClean="0"/>
              <a:t>IsoMatch</a:t>
            </a:r>
            <a:r>
              <a:rPr lang="en-GB" noProof="0" dirty="0" smtClean="0"/>
              <a:t> </a:t>
            </a:r>
            <a:r>
              <a:rPr lang="en-GB" noProof="0" dirty="0" err="1" smtClean="0"/>
              <a:t>FarmCentre</a:t>
            </a:r>
            <a:r>
              <a:rPr lang="en-GB" noProof="0" dirty="0" smtClean="0"/>
              <a:t> is part of the Customer Tools provided by Kverneland Group. End users can access to </a:t>
            </a:r>
            <a:r>
              <a:rPr lang="en-GB" noProof="0" dirty="0" err="1" smtClean="0"/>
              <a:t>IsoMatch</a:t>
            </a:r>
            <a:r>
              <a:rPr lang="en-GB" noProof="0" dirty="0" smtClean="0"/>
              <a:t> </a:t>
            </a:r>
            <a:r>
              <a:rPr lang="en-GB" noProof="0" dirty="0" err="1" smtClean="0"/>
              <a:t>FarmCentre</a:t>
            </a:r>
            <a:r>
              <a:rPr lang="en-GB" noProof="0" dirty="0" smtClean="0"/>
              <a:t> via the </a:t>
            </a:r>
            <a:r>
              <a:rPr lang="en-GB" noProof="0" dirty="0" smtClean="0">
                <a:hlinkClick r:id="rId4"/>
              </a:rPr>
              <a:t>my.kverneland.com</a:t>
            </a:r>
            <a:r>
              <a:rPr lang="en-GB" noProof="0" dirty="0" smtClean="0"/>
              <a:t> portal.</a:t>
            </a:r>
          </a:p>
          <a:p>
            <a:pPr lvl="1"/>
            <a:endParaRPr lang="en-GB" noProof="0" dirty="0" smtClean="0"/>
          </a:p>
          <a:p>
            <a:endParaRPr lang="en-GB" noProof="0" dirty="0"/>
          </a:p>
        </p:txBody>
      </p:sp>
      <p:pic>
        <p:nvPicPr>
          <p:cNvPr id="7" name="MYKVERNELAND teaser_IEN">
            <a:hlinkClick r:id="" action="ppaction://media"/>
          </p:cNvPr>
          <p:cNvPicPr>
            <a:picLocks noGrp="1" noChangeAspect="1"/>
          </p:cNvPicPr>
          <p:nvPr>
            <p:ph sz="quarter" idx="13"/>
            <a:videoFile r:link="rId1"/>
            <p:extLst>
              <p:ext uri="{DAA4B4D4-6D71-4841-9C94-3DE7FCFB9230}">
                <p14:media xmlns:p14="http://schemas.microsoft.com/office/powerpoint/2010/main" r:embed="rId2">
                  <p14:trim st="3014" end="11043.6666"/>
                </p14:media>
              </p:ext>
            </p:extLst>
          </p:nvPr>
        </p:nvPicPr>
        <p:blipFill>
          <a:blip r:embed="rId5"/>
          <a:stretch>
            <a:fillRect/>
          </a:stretch>
        </p:blipFill>
        <p:spPr>
          <a:xfrm>
            <a:off x="1143000" y="1809750"/>
            <a:ext cx="4349045" cy="2446338"/>
          </a:xfrm>
        </p:spPr>
      </p:pic>
    </p:spTree>
    <p:extLst>
      <p:ext uri="{BB962C8B-B14F-4D97-AF65-F5344CB8AC3E}">
        <p14:creationId xmlns:p14="http://schemas.microsoft.com/office/powerpoint/2010/main" val="36468699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78509"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7"/>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7"/>
                                        </p:tgtEl>
                                      </p:cBhvr>
                                    </p:cmd>
                                  </p:childTnLst>
                                </p:cTn>
                              </p:par>
                            </p:childTnLst>
                          </p:cTn>
                        </p:par>
                      </p:childTnLst>
                    </p:cTn>
                  </p:par>
                </p:childTnLst>
              </p:cTn>
              <p:nextCondLst>
                <p:cond evt="onClick" delay="0">
                  <p:tgtEl>
                    <p:spTgt spid="7"/>
                  </p:tgtEl>
                </p:cond>
              </p:nextCondLst>
            </p:seq>
            <p:video>
              <p:cMediaNode vol="80000" mute="1">
                <p:cTn id="12" fill="hold" display="0">
                  <p:stCondLst>
                    <p:cond delay="indefinite"/>
                  </p:stCondLst>
                </p:cTn>
                <p:tgtEl>
                  <p:spTgt spid="7"/>
                </p:tgtEl>
              </p:cMediaNode>
            </p:video>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Content Placeholder 2"/>
          <p:cNvPicPr>
            <a:picLocks noGrp="1" noChangeAspect="1"/>
          </p:cNvPicPr>
          <p:nvPr>
            <p:ph sz="quarter" idx="12"/>
          </p:nvPr>
        </p:nvPicPr>
        <p:blipFill rotWithShape="1">
          <a:blip r:embed="rId2" cstate="screen">
            <a:extLst>
              <a:ext uri="{28A0092B-C50C-407E-A947-70E740481C1C}">
                <a14:useLocalDpi xmlns:a14="http://schemas.microsoft.com/office/drawing/2010/main"/>
              </a:ext>
            </a:extLst>
          </a:blip>
          <a:srcRect/>
          <a:stretch/>
        </p:blipFill>
        <p:spPr>
          <a:xfrm>
            <a:off x="351235" y="887306"/>
            <a:ext cx="6155531" cy="3340088"/>
          </a:xfrm>
          <a:prstGeom prst="rect">
            <a:avLst/>
          </a:prstGeom>
        </p:spPr>
      </p:pic>
      <p:sp>
        <p:nvSpPr>
          <p:cNvPr id="6" name="Text Placeholder 5"/>
          <p:cNvSpPr>
            <a:spLocks noGrp="1"/>
          </p:cNvSpPr>
          <p:nvPr>
            <p:ph type="body" sz="quarter" idx="10"/>
          </p:nvPr>
        </p:nvSpPr>
        <p:spPr/>
        <p:txBody>
          <a:bodyPr/>
          <a:lstStyle/>
          <a:p>
            <a:r>
              <a:rPr lang="en-GB" dirty="0">
                <a:solidFill>
                  <a:srgbClr val="003C28"/>
                </a:solidFill>
                <a:cs typeface="Geneva"/>
              </a:rPr>
              <a:t>Initial screen</a:t>
            </a:r>
          </a:p>
        </p:txBody>
      </p:sp>
      <p:sp>
        <p:nvSpPr>
          <p:cNvPr id="9" name="TextBox 8"/>
          <p:cNvSpPr txBox="1"/>
          <p:nvPr/>
        </p:nvSpPr>
        <p:spPr>
          <a:xfrm>
            <a:off x="1511489" y="1795603"/>
            <a:ext cx="1841311" cy="784830"/>
          </a:xfrm>
          <a:prstGeom prst="rect">
            <a:avLst/>
          </a:prstGeom>
          <a:solidFill>
            <a:schemeClr val="accent1">
              <a:alpha val="75000"/>
            </a:schemeClr>
          </a:solidFill>
        </p:spPr>
        <p:txBody>
          <a:bodyPr wrap="square" rtlCol="0">
            <a:spAutoFit/>
          </a:bodyPr>
          <a:lstStyle/>
          <a:p>
            <a:pPr algn="just"/>
            <a:r>
              <a:rPr lang="en-US" sz="900" dirty="0"/>
              <a:t>On the first screen of FarmCentre appear the terminals that customer owns and the implements that are linked to each terminal.</a:t>
            </a:r>
          </a:p>
        </p:txBody>
      </p:sp>
      <p:sp>
        <p:nvSpPr>
          <p:cNvPr id="10" name="TextBox 9"/>
          <p:cNvSpPr txBox="1"/>
          <p:nvPr/>
        </p:nvSpPr>
        <p:spPr>
          <a:xfrm>
            <a:off x="4461937" y="2519078"/>
            <a:ext cx="1481664" cy="646331"/>
          </a:xfrm>
          <a:prstGeom prst="rect">
            <a:avLst/>
          </a:prstGeom>
          <a:solidFill>
            <a:schemeClr val="accent1">
              <a:alpha val="75000"/>
            </a:schemeClr>
          </a:solidFill>
        </p:spPr>
        <p:txBody>
          <a:bodyPr wrap="square" rtlCol="0">
            <a:spAutoFit/>
          </a:bodyPr>
          <a:lstStyle>
            <a:defPPr>
              <a:defRPr lang="en-US"/>
            </a:defPPr>
            <a:lvl1pPr algn="just">
              <a:defRPr sz="900"/>
            </a:lvl1pPr>
          </a:lstStyle>
          <a:p>
            <a:r>
              <a:rPr lang="en-GB" dirty="0"/>
              <a:t>Main parameters of the implements attached to the terminal will appear in this screen.</a:t>
            </a:r>
            <a:endParaRPr lang="en-US" dirty="0"/>
          </a:p>
        </p:txBody>
      </p:sp>
    </p:spTree>
    <p:extLst>
      <p:ext uri="{BB962C8B-B14F-4D97-AF65-F5344CB8AC3E}">
        <p14:creationId xmlns:p14="http://schemas.microsoft.com/office/powerpoint/2010/main" val="2807961318"/>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sz="quarter" idx="12"/>
          </p:nvPr>
        </p:nvPicPr>
        <p:blipFill rotWithShape="1">
          <a:blip r:embed="rId2" cstate="screen">
            <a:extLst>
              <a:ext uri="{28A0092B-C50C-407E-A947-70E740481C1C}">
                <a14:useLocalDpi xmlns:a14="http://schemas.microsoft.com/office/drawing/2010/main"/>
              </a:ext>
            </a:extLst>
          </a:blip>
          <a:srcRect/>
          <a:stretch/>
        </p:blipFill>
        <p:spPr>
          <a:xfrm>
            <a:off x="351235" y="882188"/>
            <a:ext cx="6155531" cy="3340088"/>
          </a:xfrm>
          <a:prstGeom prst="rect">
            <a:avLst/>
          </a:prstGeom>
        </p:spPr>
      </p:pic>
      <p:sp>
        <p:nvSpPr>
          <p:cNvPr id="6" name="Text Placeholder 5"/>
          <p:cNvSpPr>
            <a:spLocks noGrp="1"/>
          </p:cNvSpPr>
          <p:nvPr>
            <p:ph type="body" sz="quarter" idx="10"/>
          </p:nvPr>
        </p:nvSpPr>
        <p:spPr/>
        <p:txBody>
          <a:bodyPr/>
          <a:lstStyle/>
          <a:p>
            <a:r>
              <a:rPr lang="en-GB" dirty="0">
                <a:solidFill>
                  <a:srgbClr val="003C28"/>
                </a:solidFill>
                <a:cs typeface="Geneva"/>
              </a:rPr>
              <a:t>Tracking on-line</a:t>
            </a:r>
          </a:p>
        </p:txBody>
      </p:sp>
      <p:sp>
        <p:nvSpPr>
          <p:cNvPr id="9" name="TextBox 8"/>
          <p:cNvSpPr txBox="1"/>
          <p:nvPr/>
        </p:nvSpPr>
        <p:spPr>
          <a:xfrm>
            <a:off x="405765" y="2392452"/>
            <a:ext cx="1937385" cy="1200329"/>
          </a:xfrm>
          <a:prstGeom prst="rect">
            <a:avLst/>
          </a:prstGeom>
          <a:solidFill>
            <a:schemeClr val="accent1">
              <a:alpha val="75000"/>
            </a:schemeClr>
          </a:solidFill>
        </p:spPr>
        <p:txBody>
          <a:bodyPr wrap="square" rtlCol="0">
            <a:spAutoFit/>
          </a:bodyPr>
          <a:lstStyle>
            <a:defPPr>
              <a:defRPr lang="en-US"/>
            </a:defPPr>
            <a:lvl1pPr algn="just">
              <a:defRPr sz="900"/>
            </a:lvl1pPr>
          </a:lstStyle>
          <a:p>
            <a:r>
              <a:rPr lang="en-GB" dirty="0"/>
              <a:t>Press to open a list of terminals (tractors). Select one of the terminals to show the last know location. ‘All Devices’ shows locations of all terminals. The location of the terminal will be shown in the map.</a:t>
            </a:r>
          </a:p>
          <a:p>
            <a:r>
              <a:rPr lang="es-ES" dirty="0"/>
              <a:t>.</a:t>
            </a:r>
            <a:endParaRPr lang="en-US" dirty="0"/>
          </a:p>
        </p:txBody>
      </p:sp>
      <p:cxnSp>
        <p:nvCxnSpPr>
          <p:cNvPr id="5" name="Straight Arrow Connector 4"/>
          <p:cNvCxnSpPr/>
          <p:nvPr/>
        </p:nvCxnSpPr>
        <p:spPr bwMode="auto">
          <a:xfrm flipV="1">
            <a:off x="1108710" y="1649502"/>
            <a:ext cx="0" cy="680085"/>
          </a:xfrm>
          <a:prstGeom prst="straightConnector1">
            <a:avLst/>
          </a:prstGeom>
          <a:solidFill>
            <a:schemeClr val="accent1"/>
          </a:solidFill>
          <a:ln w="3175" cap="flat" cmpd="sng" algn="ctr">
            <a:solidFill>
              <a:schemeClr val="accent1"/>
            </a:solidFill>
            <a:prstDash val="solid"/>
            <a:round/>
            <a:headEnd type="none" w="med" len="med"/>
            <a:tailEnd type="triangle"/>
          </a:ln>
          <a:effectLst/>
        </p:spPr>
      </p:cxnSp>
      <p:sp>
        <p:nvSpPr>
          <p:cNvPr id="13" name="TextBox 12"/>
          <p:cNvSpPr txBox="1"/>
          <p:nvPr/>
        </p:nvSpPr>
        <p:spPr>
          <a:xfrm>
            <a:off x="2617470" y="2403882"/>
            <a:ext cx="1937385" cy="923330"/>
          </a:xfrm>
          <a:prstGeom prst="rect">
            <a:avLst/>
          </a:prstGeom>
          <a:solidFill>
            <a:schemeClr val="accent1">
              <a:alpha val="75000"/>
            </a:schemeClr>
          </a:solidFill>
        </p:spPr>
        <p:txBody>
          <a:bodyPr wrap="square" rtlCol="0">
            <a:spAutoFit/>
          </a:bodyPr>
          <a:lstStyle>
            <a:defPPr>
              <a:defRPr lang="en-US"/>
            </a:defPPr>
            <a:lvl1pPr algn="just">
              <a:defRPr sz="900"/>
            </a:lvl1pPr>
          </a:lstStyle>
          <a:p>
            <a:r>
              <a:rPr lang="en-GB" dirty="0"/>
              <a:t>On the profile menu customer can set where is his “HQ” and set it as the centre of the </a:t>
            </a:r>
            <a:r>
              <a:rPr lang="en-GB" dirty="0" err="1"/>
              <a:t>Geofence</a:t>
            </a:r>
            <a:r>
              <a:rPr lang="en-GB" dirty="0"/>
              <a:t> function. Radius can also be set.</a:t>
            </a:r>
          </a:p>
          <a:p>
            <a:r>
              <a:rPr lang="es-ES" dirty="0"/>
              <a:t>.</a:t>
            </a:r>
            <a:endParaRPr lang="en-US" dirty="0"/>
          </a:p>
        </p:txBody>
      </p:sp>
      <p:cxnSp>
        <p:nvCxnSpPr>
          <p:cNvPr id="14" name="Straight Arrow Connector 13"/>
          <p:cNvCxnSpPr/>
          <p:nvPr/>
        </p:nvCxnSpPr>
        <p:spPr bwMode="auto">
          <a:xfrm flipV="1">
            <a:off x="3320415" y="1660932"/>
            <a:ext cx="0" cy="680085"/>
          </a:xfrm>
          <a:prstGeom prst="straightConnector1">
            <a:avLst/>
          </a:prstGeom>
          <a:solidFill>
            <a:schemeClr val="accent1"/>
          </a:solidFill>
          <a:ln w="3175" cap="flat" cmpd="sng" algn="ctr">
            <a:solidFill>
              <a:schemeClr val="accent1"/>
            </a:solidFill>
            <a:prstDash val="solid"/>
            <a:round/>
            <a:headEnd type="none" w="med" len="med"/>
            <a:tailEnd type="triangle"/>
          </a:ln>
          <a:effectLst/>
        </p:spPr>
      </p:cxnSp>
    </p:spTree>
    <p:extLst>
      <p:ext uri="{BB962C8B-B14F-4D97-AF65-F5344CB8AC3E}">
        <p14:creationId xmlns:p14="http://schemas.microsoft.com/office/powerpoint/2010/main" val="3888345236"/>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Content Placeholder 2"/>
          <p:cNvPicPr>
            <a:picLocks noGrp="1" noChangeAspect="1"/>
          </p:cNvPicPr>
          <p:nvPr>
            <p:ph sz="quarter" idx="12"/>
          </p:nvPr>
        </p:nvPicPr>
        <p:blipFill rotWithShape="1">
          <a:blip r:embed="rId2" cstate="screen">
            <a:extLst>
              <a:ext uri="{28A0092B-C50C-407E-A947-70E740481C1C}">
                <a14:useLocalDpi xmlns:a14="http://schemas.microsoft.com/office/drawing/2010/main"/>
              </a:ext>
            </a:extLst>
          </a:blip>
          <a:srcRect/>
          <a:stretch/>
        </p:blipFill>
        <p:spPr>
          <a:xfrm>
            <a:off x="351235" y="882188"/>
            <a:ext cx="6155531" cy="3319617"/>
          </a:xfrm>
          <a:prstGeom prst="rect">
            <a:avLst/>
          </a:prstGeom>
        </p:spPr>
      </p:pic>
      <p:sp>
        <p:nvSpPr>
          <p:cNvPr id="6" name="Text Placeholder 5"/>
          <p:cNvSpPr>
            <a:spLocks noGrp="1"/>
          </p:cNvSpPr>
          <p:nvPr>
            <p:ph type="body" sz="quarter" idx="10"/>
          </p:nvPr>
        </p:nvSpPr>
        <p:spPr/>
        <p:txBody>
          <a:bodyPr/>
          <a:lstStyle/>
          <a:p>
            <a:r>
              <a:rPr lang="en-GB" dirty="0">
                <a:solidFill>
                  <a:srgbClr val="003C28"/>
                </a:solidFill>
                <a:cs typeface="Geneva"/>
              </a:rPr>
              <a:t>Tracking history</a:t>
            </a:r>
          </a:p>
        </p:txBody>
      </p:sp>
      <p:sp>
        <p:nvSpPr>
          <p:cNvPr id="9" name="TextBox 8"/>
          <p:cNvSpPr txBox="1"/>
          <p:nvPr/>
        </p:nvSpPr>
        <p:spPr>
          <a:xfrm>
            <a:off x="2328504" y="2222954"/>
            <a:ext cx="1937385" cy="784830"/>
          </a:xfrm>
          <a:prstGeom prst="rect">
            <a:avLst/>
          </a:prstGeom>
          <a:solidFill>
            <a:schemeClr val="accent1">
              <a:alpha val="75000"/>
            </a:schemeClr>
          </a:solidFill>
        </p:spPr>
        <p:txBody>
          <a:bodyPr wrap="square" rtlCol="0">
            <a:spAutoFit/>
          </a:bodyPr>
          <a:lstStyle>
            <a:defPPr>
              <a:defRPr lang="en-US"/>
            </a:defPPr>
            <a:lvl1pPr algn="just">
              <a:defRPr sz="900"/>
            </a:lvl1pPr>
          </a:lstStyle>
          <a:p>
            <a:r>
              <a:rPr lang="en-GB" dirty="0"/>
              <a:t>Customer can select a time filter (maximum 24 hours) to check the position of his terminals (implements) in that period</a:t>
            </a:r>
            <a:r>
              <a:rPr lang="es-ES" dirty="0"/>
              <a:t>.</a:t>
            </a:r>
            <a:endParaRPr lang="en-US" dirty="0"/>
          </a:p>
        </p:txBody>
      </p:sp>
      <p:cxnSp>
        <p:nvCxnSpPr>
          <p:cNvPr id="14" name="Straight Arrow Connector 13"/>
          <p:cNvCxnSpPr/>
          <p:nvPr/>
        </p:nvCxnSpPr>
        <p:spPr bwMode="auto">
          <a:xfrm>
            <a:off x="4307341" y="2531127"/>
            <a:ext cx="961160" cy="0"/>
          </a:xfrm>
          <a:prstGeom prst="straightConnector1">
            <a:avLst/>
          </a:prstGeom>
          <a:solidFill>
            <a:schemeClr val="accent1"/>
          </a:solidFill>
          <a:ln w="3175" cap="flat" cmpd="sng" algn="ctr">
            <a:solidFill>
              <a:schemeClr val="accent1"/>
            </a:solidFill>
            <a:prstDash val="solid"/>
            <a:round/>
            <a:headEnd type="none" w="med" len="med"/>
            <a:tailEnd type="triangle"/>
          </a:ln>
          <a:effectLst/>
        </p:spPr>
      </p:cxnSp>
    </p:spTree>
    <p:extLst>
      <p:ext uri="{BB962C8B-B14F-4D97-AF65-F5344CB8AC3E}">
        <p14:creationId xmlns:p14="http://schemas.microsoft.com/office/powerpoint/2010/main" val="2463024543"/>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Content Placeholder 6"/>
          <p:cNvPicPr>
            <a:picLocks noGrp="1" noChangeAspect="1"/>
          </p:cNvPicPr>
          <p:nvPr>
            <p:ph sz="quarter" idx="12"/>
          </p:nvPr>
        </p:nvPicPr>
        <p:blipFill rotWithShape="1">
          <a:blip r:embed="rId2" cstate="screen">
            <a:extLst>
              <a:ext uri="{28A0092B-C50C-407E-A947-70E740481C1C}">
                <a14:useLocalDpi xmlns:a14="http://schemas.microsoft.com/office/drawing/2010/main"/>
              </a:ext>
            </a:extLst>
          </a:blip>
          <a:srcRect/>
          <a:stretch/>
        </p:blipFill>
        <p:spPr>
          <a:xfrm>
            <a:off x="351235" y="877070"/>
            <a:ext cx="6155531" cy="3329853"/>
          </a:xfrm>
          <a:prstGeom prst="rect">
            <a:avLst/>
          </a:prstGeom>
        </p:spPr>
      </p:pic>
      <p:sp>
        <p:nvSpPr>
          <p:cNvPr id="6" name="Text Placeholder 5"/>
          <p:cNvSpPr>
            <a:spLocks noGrp="1"/>
          </p:cNvSpPr>
          <p:nvPr>
            <p:ph type="body" sz="quarter" idx="10"/>
          </p:nvPr>
        </p:nvSpPr>
        <p:spPr/>
        <p:txBody>
          <a:bodyPr/>
          <a:lstStyle/>
          <a:p>
            <a:r>
              <a:rPr lang="en-GB" dirty="0">
                <a:solidFill>
                  <a:srgbClr val="003C28"/>
                </a:solidFill>
                <a:cs typeface="Geneva"/>
              </a:rPr>
              <a:t>Task Centre</a:t>
            </a:r>
          </a:p>
        </p:txBody>
      </p:sp>
      <p:sp>
        <p:nvSpPr>
          <p:cNvPr id="9" name="TextBox 8"/>
          <p:cNvSpPr txBox="1"/>
          <p:nvPr/>
        </p:nvSpPr>
        <p:spPr>
          <a:xfrm>
            <a:off x="3181165" y="1173052"/>
            <a:ext cx="1937385" cy="369332"/>
          </a:xfrm>
          <a:prstGeom prst="rect">
            <a:avLst/>
          </a:prstGeom>
          <a:solidFill>
            <a:schemeClr val="accent1">
              <a:alpha val="75000"/>
            </a:schemeClr>
          </a:solidFill>
        </p:spPr>
        <p:txBody>
          <a:bodyPr wrap="square" rtlCol="0">
            <a:spAutoFit/>
          </a:bodyPr>
          <a:lstStyle>
            <a:defPPr>
              <a:defRPr lang="en-US"/>
            </a:defPPr>
            <a:lvl1pPr algn="just">
              <a:defRPr sz="900"/>
            </a:lvl1pPr>
          </a:lstStyle>
          <a:p>
            <a:r>
              <a:rPr lang="en-GB" dirty="0"/>
              <a:t>Select the corresponding Task folder. </a:t>
            </a:r>
          </a:p>
        </p:txBody>
      </p:sp>
      <p:cxnSp>
        <p:nvCxnSpPr>
          <p:cNvPr id="14" name="Straight Arrow Connector 13"/>
          <p:cNvCxnSpPr/>
          <p:nvPr/>
        </p:nvCxnSpPr>
        <p:spPr bwMode="auto">
          <a:xfrm flipH="1">
            <a:off x="1736802" y="1360399"/>
            <a:ext cx="1388880" cy="179473"/>
          </a:xfrm>
          <a:prstGeom prst="straightConnector1">
            <a:avLst/>
          </a:prstGeom>
          <a:solidFill>
            <a:schemeClr val="accent1"/>
          </a:solidFill>
          <a:ln w="3175" cap="flat" cmpd="sng" algn="ctr">
            <a:solidFill>
              <a:schemeClr val="accent1"/>
            </a:solidFill>
            <a:prstDash val="solid"/>
            <a:round/>
            <a:headEnd type="none" w="med" len="med"/>
            <a:tailEnd type="triangle"/>
          </a:ln>
          <a:effectLst/>
        </p:spPr>
      </p:cxnSp>
      <p:cxnSp>
        <p:nvCxnSpPr>
          <p:cNvPr id="13" name="Straight Arrow Connector 12"/>
          <p:cNvCxnSpPr/>
          <p:nvPr/>
        </p:nvCxnSpPr>
        <p:spPr bwMode="auto">
          <a:xfrm flipV="1">
            <a:off x="2628900" y="3306682"/>
            <a:ext cx="405765" cy="243527"/>
          </a:xfrm>
          <a:prstGeom prst="straightConnector1">
            <a:avLst/>
          </a:prstGeom>
          <a:solidFill>
            <a:schemeClr val="accent1"/>
          </a:solidFill>
          <a:ln w="3175" cap="flat" cmpd="sng" algn="ctr">
            <a:solidFill>
              <a:schemeClr val="accent1"/>
            </a:solidFill>
            <a:prstDash val="solid"/>
            <a:round/>
            <a:headEnd type="none" w="med" len="med"/>
            <a:tailEnd type="triangle"/>
          </a:ln>
          <a:effectLst/>
        </p:spPr>
      </p:cxnSp>
      <p:cxnSp>
        <p:nvCxnSpPr>
          <p:cNvPr id="16" name="Straight Arrow Connector 15"/>
          <p:cNvCxnSpPr/>
          <p:nvPr/>
        </p:nvCxnSpPr>
        <p:spPr bwMode="auto">
          <a:xfrm flipV="1">
            <a:off x="3274695" y="3306682"/>
            <a:ext cx="5715" cy="667099"/>
          </a:xfrm>
          <a:prstGeom prst="straightConnector1">
            <a:avLst/>
          </a:prstGeom>
          <a:solidFill>
            <a:schemeClr val="accent1"/>
          </a:solidFill>
          <a:ln w="3175" cap="flat" cmpd="sng" algn="ctr">
            <a:solidFill>
              <a:schemeClr val="accent1"/>
            </a:solidFill>
            <a:prstDash val="solid"/>
            <a:round/>
            <a:headEnd type="none" w="med" len="med"/>
            <a:tailEnd type="triangle"/>
          </a:ln>
          <a:effectLst/>
        </p:spPr>
      </p:cxnSp>
      <p:cxnSp>
        <p:nvCxnSpPr>
          <p:cNvPr id="18" name="Straight Arrow Connector 17"/>
          <p:cNvCxnSpPr/>
          <p:nvPr/>
        </p:nvCxnSpPr>
        <p:spPr bwMode="auto">
          <a:xfrm flipH="1" flipV="1">
            <a:off x="3543062" y="3306682"/>
            <a:ext cx="430292" cy="243527"/>
          </a:xfrm>
          <a:prstGeom prst="straightConnector1">
            <a:avLst/>
          </a:prstGeom>
          <a:solidFill>
            <a:schemeClr val="accent1"/>
          </a:solidFill>
          <a:ln w="3175" cap="flat" cmpd="sng" algn="ctr">
            <a:solidFill>
              <a:schemeClr val="accent1"/>
            </a:solidFill>
            <a:prstDash val="solid"/>
            <a:round/>
            <a:headEnd type="none" w="med" len="med"/>
            <a:tailEnd type="triangle"/>
          </a:ln>
          <a:effectLst/>
        </p:spPr>
      </p:cxnSp>
      <p:sp>
        <p:nvSpPr>
          <p:cNvPr id="20" name="TextBox 19"/>
          <p:cNvSpPr txBox="1"/>
          <p:nvPr/>
        </p:nvSpPr>
        <p:spPr>
          <a:xfrm>
            <a:off x="2248851" y="3586716"/>
            <a:ext cx="763191" cy="369332"/>
          </a:xfrm>
          <a:prstGeom prst="rect">
            <a:avLst/>
          </a:prstGeom>
          <a:solidFill>
            <a:schemeClr val="accent1">
              <a:alpha val="75000"/>
            </a:schemeClr>
          </a:solidFill>
        </p:spPr>
        <p:txBody>
          <a:bodyPr wrap="square" rtlCol="0">
            <a:spAutoFit/>
          </a:bodyPr>
          <a:lstStyle/>
          <a:p>
            <a:r>
              <a:rPr lang="nl-NL" sz="900" b="0" i="1" dirty="0"/>
              <a:t>Download task</a:t>
            </a:r>
          </a:p>
        </p:txBody>
      </p:sp>
      <p:sp>
        <p:nvSpPr>
          <p:cNvPr id="22" name="TextBox 21"/>
          <p:cNvSpPr txBox="1"/>
          <p:nvPr/>
        </p:nvSpPr>
        <p:spPr>
          <a:xfrm>
            <a:off x="3640455" y="3592431"/>
            <a:ext cx="665798" cy="369332"/>
          </a:xfrm>
          <a:prstGeom prst="rect">
            <a:avLst/>
          </a:prstGeom>
          <a:solidFill>
            <a:schemeClr val="accent1">
              <a:alpha val="75000"/>
            </a:schemeClr>
          </a:solidFill>
        </p:spPr>
        <p:txBody>
          <a:bodyPr wrap="square" rtlCol="0">
            <a:spAutoFit/>
          </a:bodyPr>
          <a:lstStyle/>
          <a:p>
            <a:r>
              <a:rPr lang="nl-NL" sz="900" b="0" i="1" dirty="0"/>
              <a:t>Delete task</a:t>
            </a:r>
          </a:p>
        </p:txBody>
      </p:sp>
      <p:sp>
        <p:nvSpPr>
          <p:cNvPr id="24" name="TextBox 23"/>
          <p:cNvSpPr txBox="1"/>
          <p:nvPr/>
        </p:nvSpPr>
        <p:spPr>
          <a:xfrm>
            <a:off x="2941796" y="4019576"/>
            <a:ext cx="665798" cy="369332"/>
          </a:xfrm>
          <a:prstGeom prst="rect">
            <a:avLst/>
          </a:prstGeom>
          <a:solidFill>
            <a:schemeClr val="accent1">
              <a:alpha val="75000"/>
            </a:schemeClr>
          </a:solidFill>
        </p:spPr>
        <p:txBody>
          <a:bodyPr wrap="square" rtlCol="0">
            <a:spAutoFit/>
          </a:bodyPr>
          <a:lstStyle/>
          <a:p>
            <a:r>
              <a:rPr lang="nl-NL" sz="900" b="0" i="1" dirty="0"/>
              <a:t>Archive task</a:t>
            </a:r>
          </a:p>
        </p:txBody>
      </p:sp>
      <p:cxnSp>
        <p:nvCxnSpPr>
          <p:cNvPr id="26" name="Straight Arrow Connector 25"/>
          <p:cNvCxnSpPr/>
          <p:nvPr/>
        </p:nvCxnSpPr>
        <p:spPr bwMode="auto">
          <a:xfrm flipV="1">
            <a:off x="6023610" y="1918961"/>
            <a:ext cx="5715" cy="667099"/>
          </a:xfrm>
          <a:prstGeom prst="straightConnector1">
            <a:avLst/>
          </a:prstGeom>
          <a:solidFill>
            <a:schemeClr val="accent1"/>
          </a:solidFill>
          <a:ln w="3175" cap="flat" cmpd="sng" algn="ctr">
            <a:solidFill>
              <a:schemeClr val="accent1"/>
            </a:solidFill>
            <a:prstDash val="solid"/>
            <a:round/>
            <a:headEnd type="none" w="med" len="med"/>
            <a:tailEnd type="triangle"/>
          </a:ln>
          <a:effectLst/>
        </p:spPr>
      </p:cxnSp>
      <p:sp>
        <p:nvSpPr>
          <p:cNvPr id="27" name="TextBox 26"/>
          <p:cNvSpPr txBox="1"/>
          <p:nvPr/>
        </p:nvSpPr>
        <p:spPr>
          <a:xfrm>
            <a:off x="1873251" y="2339293"/>
            <a:ext cx="841534" cy="646331"/>
          </a:xfrm>
          <a:prstGeom prst="rect">
            <a:avLst/>
          </a:prstGeom>
          <a:solidFill>
            <a:schemeClr val="accent1">
              <a:alpha val="75000"/>
            </a:schemeClr>
          </a:solidFill>
        </p:spPr>
        <p:txBody>
          <a:bodyPr wrap="square" rtlCol="0">
            <a:spAutoFit/>
          </a:bodyPr>
          <a:lstStyle>
            <a:defPPr>
              <a:defRPr lang="en-US"/>
            </a:defPPr>
            <a:lvl1pPr algn="just">
              <a:defRPr sz="900"/>
            </a:lvl1pPr>
          </a:lstStyle>
          <a:p>
            <a:r>
              <a:rPr lang="nl-NL" dirty="0"/>
              <a:t>Push to send a Task to a Terminal</a:t>
            </a:r>
          </a:p>
        </p:txBody>
      </p:sp>
      <p:cxnSp>
        <p:nvCxnSpPr>
          <p:cNvPr id="28" name="Straight Arrow Connector 27"/>
          <p:cNvCxnSpPr/>
          <p:nvPr/>
        </p:nvCxnSpPr>
        <p:spPr bwMode="auto">
          <a:xfrm flipH="1" flipV="1">
            <a:off x="1215420" y="2352391"/>
            <a:ext cx="592407" cy="233669"/>
          </a:xfrm>
          <a:prstGeom prst="straightConnector1">
            <a:avLst/>
          </a:prstGeom>
          <a:solidFill>
            <a:schemeClr val="accent1"/>
          </a:solidFill>
          <a:ln w="3175" cap="flat" cmpd="sng" algn="ctr">
            <a:solidFill>
              <a:schemeClr val="accent1"/>
            </a:solidFill>
            <a:prstDash val="solid"/>
            <a:round/>
            <a:headEnd type="none" w="med" len="med"/>
            <a:tailEnd type="triangle"/>
          </a:ln>
          <a:effectLst/>
        </p:spPr>
      </p:cxnSp>
      <p:sp>
        <p:nvSpPr>
          <p:cNvPr id="29" name="TextBox 28"/>
          <p:cNvSpPr txBox="1"/>
          <p:nvPr/>
        </p:nvSpPr>
        <p:spPr>
          <a:xfrm>
            <a:off x="5720715" y="2740439"/>
            <a:ext cx="841534" cy="507831"/>
          </a:xfrm>
          <a:prstGeom prst="rect">
            <a:avLst/>
          </a:prstGeom>
          <a:solidFill>
            <a:schemeClr val="accent1">
              <a:alpha val="75000"/>
            </a:schemeClr>
          </a:solidFill>
        </p:spPr>
        <p:txBody>
          <a:bodyPr wrap="square" rtlCol="0">
            <a:spAutoFit/>
          </a:bodyPr>
          <a:lstStyle>
            <a:defPPr>
              <a:defRPr lang="en-US"/>
            </a:defPPr>
            <a:lvl1pPr algn="just">
              <a:defRPr sz="900"/>
            </a:lvl1pPr>
          </a:lstStyle>
          <a:p>
            <a:r>
              <a:rPr lang="nl-NL" dirty="0"/>
              <a:t>Files sort by Date or by Terminal</a:t>
            </a:r>
          </a:p>
        </p:txBody>
      </p:sp>
      <p:sp>
        <p:nvSpPr>
          <p:cNvPr id="23" name="TextBox 22"/>
          <p:cNvSpPr txBox="1"/>
          <p:nvPr/>
        </p:nvSpPr>
        <p:spPr>
          <a:xfrm>
            <a:off x="141328" y="2848981"/>
            <a:ext cx="1937385" cy="923330"/>
          </a:xfrm>
          <a:prstGeom prst="rect">
            <a:avLst/>
          </a:prstGeom>
          <a:solidFill>
            <a:schemeClr val="accent1">
              <a:alpha val="75000"/>
            </a:schemeClr>
          </a:solidFill>
        </p:spPr>
        <p:txBody>
          <a:bodyPr wrap="square" rtlCol="0">
            <a:spAutoFit/>
          </a:bodyPr>
          <a:lstStyle>
            <a:defPPr>
              <a:defRPr lang="en-US"/>
            </a:defPPr>
            <a:lvl1pPr algn="just">
              <a:defRPr sz="900"/>
            </a:lvl1pPr>
          </a:lstStyle>
          <a:p>
            <a:r>
              <a:rPr lang="en-GB" dirty="0"/>
              <a:t>Open tasks are those that have not yet been performed in the field. That is, tasks sent to IsoMatch FarmCentre from </a:t>
            </a:r>
            <a:r>
              <a:rPr lang="en-GB" dirty="0" err="1"/>
              <a:t>MyDataPlant</a:t>
            </a:r>
            <a:r>
              <a:rPr lang="en-GB" dirty="0"/>
              <a:t> or loaded manually.</a:t>
            </a:r>
          </a:p>
        </p:txBody>
      </p:sp>
      <p:cxnSp>
        <p:nvCxnSpPr>
          <p:cNvPr id="25" name="Straight Arrow Connector 24"/>
          <p:cNvCxnSpPr/>
          <p:nvPr/>
        </p:nvCxnSpPr>
        <p:spPr bwMode="auto">
          <a:xfrm flipV="1">
            <a:off x="511792" y="1753900"/>
            <a:ext cx="598229" cy="1095080"/>
          </a:xfrm>
          <a:prstGeom prst="straightConnector1">
            <a:avLst/>
          </a:prstGeom>
          <a:solidFill>
            <a:schemeClr val="accent1"/>
          </a:solidFill>
          <a:ln w="3175" cap="flat" cmpd="sng" algn="ctr">
            <a:solidFill>
              <a:schemeClr val="accent1"/>
            </a:solidFill>
            <a:prstDash val="solid"/>
            <a:round/>
            <a:headEnd type="none" w="med" len="med"/>
            <a:tailEnd type="triangle"/>
          </a:ln>
          <a:effectLst/>
        </p:spPr>
      </p:cxnSp>
      <p:sp>
        <p:nvSpPr>
          <p:cNvPr id="30" name="TextBox 29"/>
          <p:cNvSpPr txBox="1"/>
          <p:nvPr/>
        </p:nvSpPr>
        <p:spPr>
          <a:xfrm>
            <a:off x="2780209" y="2432487"/>
            <a:ext cx="1937385" cy="784830"/>
          </a:xfrm>
          <a:prstGeom prst="rect">
            <a:avLst/>
          </a:prstGeom>
          <a:solidFill>
            <a:schemeClr val="accent1">
              <a:alpha val="75000"/>
            </a:schemeClr>
          </a:solidFill>
        </p:spPr>
        <p:txBody>
          <a:bodyPr wrap="square" rtlCol="0">
            <a:spAutoFit/>
          </a:bodyPr>
          <a:lstStyle>
            <a:defPPr>
              <a:defRPr lang="en-US"/>
            </a:defPPr>
            <a:lvl1pPr algn="just">
              <a:defRPr sz="900"/>
            </a:lvl1pPr>
          </a:lstStyle>
          <a:p>
            <a:r>
              <a:rPr lang="en-GB" dirty="0"/>
              <a:t>Completed tasks are those that have already been done in the field. That is, tasks sent from the terminal to IsoMatch FarmCentre.</a:t>
            </a:r>
          </a:p>
        </p:txBody>
      </p:sp>
      <p:cxnSp>
        <p:nvCxnSpPr>
          <p:cNvPr id="31" name="Straight Arrow Connector 30"/>
          <p:cNvCxnSpPr/>
          <p:nvPr/>
        </p:nvCxnSpPr>
        <p:spPr bwMode="auto">
          <a:xfrm flipH="1" flipV="1">
            <a:off x="1663321" y="1769685"/>
            <a:ext cx="1765679" cy="632878"/>
          </a:xfrm>
          <a:prstGeom prst="straightConnector1">
            <a:avLst/>
          </a:prstGeom>
          <a:solidFill>
            <a:schemeClr val="accent1"/>
          </a:solidFill>
          <a:ln w="3175" cap="flat" cmpd="sng" algn="ctr">
            <a:solidFill>
              <a:schemeClr val="accent1"/>
            </a:solidFill>
            <a:prstDash val="solid"/>
            <a:round/>
            <a:headEnd type="none" w="med" len="med"/>
            <a:tailEnd type="triangle"/>
          </a:ln>
          <a:effectLst/>
        </p:spPr>
      </p:cxnSp>
      <p:sp>
        <p:nvSpPr>
          <p:cNvPr id="36" name="TextBox 35"/>
          <p:cNvSpPr txBox="1"/>
          <p:nvPr/>
        </p:nvSpPr>
        <p:spPr>
          <a:xfrm>
            <a:off x="3566874" y="1595020"/>
            <a:ext cx="1937385" cy="784830"/>
          </a:xfrm>
          <a:prstGeom prst="rect">
            <a:avLst/>
          </a:prstGeom>
          <a:solidFill>
            <a:schemeClr val="accent1">
              <a:alpha val="75000"/>
            </a:schemeClr>
          </a:solidFill>
        </p:spPr>
        <p:txBody>
          <a:bodyPr wrap="square" rtlCol="0">
            <a:spAutoFit/>
          </a:bodyPr>
          <a:lstStyle>
            <a:defPPr>
              <a:defRPr lang="en-US"/>
            </a:defPPr>
            <a:lvl1pPr algn="just">
              <a:defRPr sz="900"/>
            </a:lvl1pPr>
          </a:lstStyle>
          <a:p>
            <a:r>
              <a:rPr lang="en-GB" dirty="0"/>
              <a:t>To archive them temporarily or permanently, Tasks can be moved from the Open and Finished Tabs to Archived and vice versa.</a:t>
            </a:r>
          </a:p>
        </p:txBody>
      </p:sp>
      <p:cxnSp>
        <p:nvCxnSpPr>
          <p:cNvPr id="40" name="Straight Arrow Connector 39"/>
          <p:cNvCxnSpPr/>
          <p:nvPr/>
        </p:nvCxnSpPr>
        <p:spPr bwMode="auto">
          <a:xfrm flipH="1" flipV="1">
            <a:off x="2231005" y="1740459"/>
            <a:ext cx="1306343" cy="197610"/>
          </a:xfrm>
          <a:prstGeom prst="straightConnector1">
            <a:avLst/>
          </a:prstGeom>
          <a:solidFill>
            <a:schemeClr val="accent1"/>
          </a:solidFill>
          <a:ln w="3175" cap="flat" cmpd="sng" algn="ctr">
            <a:solidFill>
              <a:schemeClr val="accent1"/>
            </a:solidFill>
            <a:prstDash val="solid"/>
            <a:round/>
            <a:headEnd type="none" w="med" len="med"/>
            <a:tailEnd type="triangle"/>
          </a:ln>
          <a:effectLst/>
        </p:spPr>
      </p:cxnSp>
    </p:spTree>
    <p:extLst>
      <p:ext uri="{BB962C8B-B14F-4D97-AF65-F5344CB8AC3E}">
        <p14:creationId xmlns:p14="http://schemas.microsoft.com/office/powerpoint/2010/main" val="940241767"/>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Content Placeholder 2"/>
          <p:cNvPicPr>
            <a:picLocks noGrp="1" noChangeAspect="1"/>
          </p:cNvPicPr>
          <p:nvPr>
            <p:ph sz="quarter" idx="12"/>
          </p:nvPr>
        </p:nvPicPr>
        <p:blipFill rotWithShape="1">
          <a:blip r:embed="rId2" cstate="screen">
            <a:extLst>
              <a:ext uri="{28A0092B-C50C-407E-A947-70E740481C1C}">
                <a14:useLocalDpi xmlns:a14="http://schemas.microsoft.com/office/drawing/2010/main"/>
              </a:ext>
            </a:extLst>
          </a:blip>
          <a:srcRect/>
          <a:stretch/>
        </p:blipFill>
        <p:spPr>
          <a:xfrm>
            <a:off x="351235" y="882188"/>
            <a:ext cx="6155531" cy="3334970"/>
          </a:xfrm>
          <a:prstGeom prst="rect">
            <a:avLst/>
          </a:prstGeom>
        </p:spPr>
      </p:pic>
      <p:sp>
        <p:nvSpPr>
          <p:cNvPr id="6" name="Text Placeholder 5"/>
          <p:cNvSpPr>
            <a:spLocks noGrp="1"/>
          </p:cNvSpPr>
          <p:nvPr>
            <p:ph type="body" sz="quarter" idx="10"/>
          </p:nvPr>
        </p:nvSpPr>
        <p:spPr/>
        <p:txBody>
          <a:bodyPr/>
          <a:lstStyle/>
          <a:p>
            <a:r>
              <a:rPr lang="en-GB" dirty="0">
                <a:solidFill>
                  <a:srgbClr val="003C28"/>
                </a:solidFill>
                <a:cs typeface="Geneva"/>
              </a:rPr>
              <a:t>Sending a task</a:t>
            </a:r>
          </a:p>
        </p:txBody>
      </p:sp>
      <p:cxnSp>
        <p:nvCxnSpPr>
          <p:cNvPr id="14" name="Straight Arrow Connector 13"/>
          <p:cNvCxnSpPr/>
          <p:nvPr/>
        </p:nvCxnSpPr>
        <p:spPr bwMode="auto">
          <a:xfrm flipV="1">
            <a:off x="1085850" y="1800225"/>
            <a:ext cx="0" cy="668655"/>
          </a:xfrm>
          <a:prstGeom prst="straightConnector1">
            <a:avLst/>
          </a:prstGeom>
          <a:solidFill>
            <a:schemeClr val="accent1"/>
          </a:solidFill>
          <a:ln w="3175" cap="flat" cmpd="sng" algn="ctr">
            <a:solidFill>
              <a:schemeClr val="accent1"/>
            </a:solidFill>
            <a:prstDash val="solid"/>
            <a:round/>
            <a:headEnd type="none" w="med" len="med"/>
            <a:tailEnd type="triangle"/>
          </a:ln>
          <a:effectLst/>
        </p:spPr>
      </p:cxnSp>
      <p:cxnSp>
        <p:nvCxnSpPr>
          <p:cNvPr id="13" name="Straight Arrow Connector 12"/>
          <p:cNvCxnSpPr/>
          <p:nvPr/>
        </p:nvCxnSpPr>
        <p:spPr bwMode="auto">
          <a:xfrm>
            <a:off x="2313438" y="2134553"/>
            <a:ext cx="466509" cy="420316"/>
          </a:xfrm>
          <a:prstGeom prst="straightConnector1">
            <a:avLst/>
          </a:prstGeom>
          <a:solidFill>
            <a:schemeClr val="accent1"/>
          </a:solidFill>
          <a:ln w="3175" cap="flat" cmpd="sng" algn="ctr">
            <a:solidFill>
              <a:schemeClr val="accent1"/>
            </a:solidFill>
            <a:prstDash val="solid"/>
            <a:round/>
            <a:headEnd type="none" w="med" len="med"/>
            <a:tailEnd type="triangle"/>
          </a:ln>
          <a:effectLst/>
        </p:spPr>
      </p:cxnSp>
      <p:cxnSp>
        <p:nvCxnSpPr>
          <p:cNvPr id="16" name="Straight Arrow Connector 15"/>
          <p:cNvCxnSpPr/>
          <p:nvPr/>
        </p:nvCxnSpPr>
        <p:spPr bwMode="auto">
          <a:xfrm flipV="1">
            <a:off x="2313439" y="2893741"/>
            <a:ext cx="467624" cy="128"/>
          </a:xfrm>
          <a:prstGeom prst="straightConnector1">
            <a:avLst/>
          </a:prstGeom>
          <a:solidFill>
            <a:schemeClr val="accent1"/>
          </a:solidFill>
          <a:ln w="3175" cap="flat" cmpd="sng" algn="ctr">
            <a:solidFill>
              <a:schemeClr val="accent1"/>
            </a:solidFill>
            <a:prstDash val="solid"/>
            <a:round/>
            <a:headEnd type="none" w="med" len="med"/>
            <a:tailEnd type="triangle"/>
          </a:ln>
          <a:effectLst/>
        </p:spPr>
      </p:cxnSp>
      <p:cxnSp>
        <p:nvCxnSpPr>
          <p:cNvPr id="18" name="Straight Arrow Connector 17"/>
          <p:cNvCxnSpPr/>
          <p:nvPr/>
        </p:nvCxnSpPr>
        <p:spPr bwMode="auto">
          <a:xfrm flipV="1">
            <a:off x="2313438" y="3232741"/>
            <a:ext cx="466509" cy="274571"/>
          </a:xfrm>
          <a:prstGeom prst="straightConnector1">
            <a:avLst/>
          </a:prstGeom>
          <a:solidFill>
            <a:schemeClr val="accent1"/>
          </a:solidFill>
          <a:ln w="3175" cap="flat" cmpd="sng" algn="ctr">
            <a:solidFill>
              <a:schemeClr val="accent1"/>
            </a:solidFill>
            <a:prstDash val="solid"/>
            <a:round/>
            <a:headEnd type="none" w="med" len="med"/>
            <a:tailEnd type="triangle"/>
          </a:ln>
          <a:effectLst/>
        </p:spPr>
      </p:cxnSp>
      <p:sp>
        <p:nvSpPr>
          <p:cNvPr id="20" name="TextBox 19"/>
          <p:cNvSpPr txBox="1"/>
          <p:nvPr/>
        </p:nvSpPr>
        <p:spPr>
          <a:xfrm>
            <a:off x="1083814" y="1924526"/>
            <a:ext cx="1165039" cy="369332"/>
          </a:xfrm>
          <a:prstGeom prst="rect">
            <a:avLst/>
          </a:prstGeom>
          <a:solidFill>
            <a:schemeClr val="accent1">
              <a:alpha val="75000"/>
            </a:schemeClr>
          </a:solidFill>
        </p:spPr>
        <p:txBody>
          <a:bodyPr wrap="square" rtlCol="0">
            <a:spAutoFit/>
          </a:bodyPr>
          <a:lstStyle>
            <a:defPPr>
              <a:defRPr lang="en-US"/>
            </a:defPPr>
            <a:lvl1pPr algn="just">
              <a:defRPr sz="900"/>
            </a:lvl1pPr>
          </a:lstStyle>
          <a:p>
            <a:r>
              <a:rPr lang="en-GB" dirty="0"/>
              <a:t>Select Terminal to send task to</a:t>
            </a:r>
          </a:p>
        </p:txBody>
      </p:sp>
      <p:sp>
        <p:nvSpPr>
          <p:cNvPr id="22" name="TextBox 21"/>
          <p:cNvSpPr txBox="1"/>
          <p:nvPr/>
        </p:nvSpPr>
        <p:spPr>
          <a:xfrm>
            <a:off x="1470314" y="3334187"/>
            <a:ext cx="778539" cy="369332"/>
          </a:xfrm>
          <a:prstGeom prst="rect">
            <a:avLst/>
          </a:prstGeom>
          <a:solidFill>
            <a:schemeClr val="accent1">
              <a:alpha val="75000"/>
            </a:schemeClr>
          </a:solidFill>
        </p:spPr>
        <p:txBody>
          <a:bodyPr wrap="square" rtlCol="0">
            <a:spAutoFit/>
          </a:bodyPr>
          <a:lstStyle>
            <a:defPPr>
              <a:defRPr lang="en-US"/>
            </a:defPPr>
            <a:lvl1pPr algn="just">
              <a:defRPr sz="900"/>
            </a:lvl1pPr>
          </a:lstStyle>
          <a:p>
            <a:r>
              <a:rPr lang="en-US" dirty="0"/>
              <a:t>Name the task file</a:t>
            </a:r>
            <a:endParaRPr lang="nl-NL" dirty="0"/>
          </a:p>
        </p:txBody>
      </p:sp>
      <p:sp>
        <p:nvSpPr>
          <p:cNvPr id="24" name="TextBox 23"/>
          <p:cNvSpPr txBox="1"/>
          <p:nvPr/>
        </p:nvSpPr>
        <p:spPr>
          <a:xfrm>
            <a:off x="351234" y="2711255"/>
            <a:ext cx="1897619" cy="507831"/>
          </a:xfrm>
          <a:prstGeom prst="rect">
            <a:avLst/>
          </a:prstGeom>
          <a:solidFill>
            <a:schemeClr val="accent1">
              <a:alpha val="75000"/>
            </a:schemeClr>
          </a:solidFill>
        </p:spPr>
        <p:txBody>
          <a:bodyPr wrap="square" rtlCol="0">
            <a:spAutoFit/>
          </a:bodyPr>
          <a:lstStyle>
            <a:defPPr>
              <a:defRPr lang="en-US"/>
            </a:defPPr>
            <a:lvl1pPr algn="just">
              <a:defRPr sz="900"/>
            </a:lvl1pPr>
          </a:lstStyle>
          <a:p>
            <a:r>
              <a:rPr lang="en-GB" dirty="0"/>
              <a:t>Select correct </a:t>
            </a:r>
            <a:r>
              <a:rPr lang="en-GB" dirty="0" err="1"/>
              <a:t>taskfile</a:t>
            </a:r>
            <a:r>
              <a:rPr lang="en-GB" dirty="0"/>
              <a:t> .ZIP (browse on local computer folder)</a:t>
            </a:r>
          </a:p>
        </p:txBody>
      </p:sp>
      <p:cxnSp>
        <p:nvCxnSpPr>
          <p:cNvPr id="26" name="Straight Arrow Connector 25"/>
          <p:cNvCxnSpPr/>
          <p:nvPr/>
        </p:nvCxnSpPr>
        <p:spPr bwMode="auto">
          <a:xfrm flipV="1">
            <a:off x="6023610" y="1918961"/>
            <a:ext cx="5715" cy="667099"/>
          </a:xfrm>
          <a:prstGeom prst="straightConnector1">
            <a:avLst/>
          </a:prstGeom>
          <a:solidFill>
            <a:schemeClr val="accent1"/>
          </a:solidFill>
          <a:ln w="3175" cap="flat" cmpd="sng" algn="ctr">
            <a:solidFill>
              <a:schemeClr val="accent1"/>
            </a:solidFill>
            <a:prstDash val="solid"/>
            <a:round/>
            <a:headEnd type="none" w="med" len="med"/>
            <a:tailEnd type="triangle"/>
          </a:ln>
          <a:effectLst/>
        </p:spPr>
      </p:cxnSp>
      <p:sp>
        <p:nvSpPr>
          <p:cNvPr id="27" name="TextBox 26"/>
          <p:cNvSpPr txBox="1"/>
          <p:nvPr/>
        </p:nvSpPr>
        <p:spPr>
          <a:xfrm>
            <a:off x="2704904" y="4144221"/>
            <a:ext cx="952695" cy="507831"/>
          </a:xfrm>
          <a:prstGeom prst="rect">
            <a:avLst/>
          </a:prstGeom>
          <a:solidFill>
            <a:schemeClr val="accent1">
              <a:alpha val="75000"/>
            </a:schemeClr>
          </a:solidFill>
        </p:spPr>
        <p:txBody>
          <a:bodyPr wrap="square" rtlCol="0">
            <a:spAutoFit/>
          </a:bodyPr>
          <a:lstStyle>
            <a:defPPr>
              <a:defRPr lang="en-US"/>
            </a:defPPr>
            <a:lvl1pPr algn="just">
              <a:defRPr sz="900"/>
            </a:lvl1pPr>
          </a:lstStyle>
          <a:p>
            <a:r>
              <a:rPr lang="nl-NL" dirty="0"/>
              <a:t>Push to send a Task to a Terminal</a:t>
            </a:r>
          </a:p>
        </p:txBody>
      </p:sp>
      <p:cxnSp>
        <p:nvCxnSpPr>
          <p:cNvPr id="28" name="Straight Arrow Connector 27"/>
          <p:cNvCxnSpPr/>
          <p:nvPr/>
        </p:nvCxnSpPr>
        <p:spPr bwMode="auto">
          <a:xfrm flipV="1">
            <a:off x="3117274" y="3619012"/>
            <a:ext cx="8399" cy="495788"/>
          </a:xfrm>
          <a:prstGeom prst="straightConnector1">
            <a:avLst/>
          </a:prstGeom>
          <a:solidFill>
            <a:schemeClr val="accent1"/>
          </a:solidFill>
          <a:ln w="3175" cap="flat" cmpd="sng" algn="ctr">
            <a:solidFill>
              <a:schemeClr val="accent1"/>
            </a:solidFill>
            <a:prstDash val="solid"/>
            <a:round/>
            <a:headEnd type="none" w="med" len="med"/>
            <a:tailEnd type="triangle"/>
          </a:ln>
          <a:effectLst/>
        </p:spPr>
      </p:cxnSp>
    </p:spTree>
    <p:extLst>
      <p:ext uri="{BB962C8B-B14F-4D97-AF65-F5344CB8AC3E}">
        <p14:creationId xmlns:p14="http://schemas.microsoft.com/office/powerpoint/2010/main" val="2655126457"/>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GB" dirty="0">
                <a:solidFill>
                  <a:srgbClr val="003C28"/>
                </a:solidFill>
                <a:cs typeface="Geneva"/>
              </a:rPr>
              <a:t>Getting the task in the Terminal</a:t>
            </a:r>
          </a:p>
        </p:txBody>
      </p:sp>
      <p:sp>
        <p:nvSpPr>
          <p:cNvPr id="5" name="Content Placeholder 4"/>
          <p:cNvSpPr>
            <a:spLocks noGrp="1"/>
          </p:cNvSpPr>
          <p:nvPr>
            <p:ph sz="quarter" idx="12"/>
          </p:nvPr>
        </p:nvSpPr>
        <p:spPr>
          <a:xfrm>
            <a:off x="533400" y="1047750"/>
            <a:ext cx="3077765" cy="3537346"/>
          </a:xfrm>
        </p:spPr>
        <p:txBody>
          <a:bodyPr/>
          <a:lstStyle/>
          <a:p>
            <a:r>
              <a:rPr lang="en-GB" sz="1400" noProof="0" dirty="0" smtClean="0"/>
              <a:t>After uploading a task </a:t>
            </a:r>
            <a:r>
              <a:rPr lang="en-GB" sz="1400" dirty="0" smtClean="0"/>
              <a:t>to </a:t>
            </a:r>
            <a:r>
              <a:rPr lang="en-GB" sz="1400" noProof="0" dirty="0" smtClean="0"/>
              <a:t>IsoMatch FarmCentre </a:t>
            </a:r>
            <a:r>
              <a:rPr lang="en-GB" sz="1400" dirty="0" smtClean="0"/>
              <a:t>(Open Tasks)</a:t>
            </a:r>
            <a:endParaRPr lang="en-GB" sz="1400" noProof="0" dirty="0" smtClean="0"/>
          </a:p>
          <a:p>
            <a:pPr lvl="1"/>
            <a:r>
              <a:rPr lang="en-GB" sz="1400" noProof="0" dirty="0" smtClean="0"/>
              <a:t>Go to GEOCONTROL</a:t>
            </a:r>
          </a:p>
          <a:p>
            <a:pPr lvl="1"/>
            <a:r>
              <a:rPr lang="en-GB" sz="1400" noProof="0" dirty="0" smtClean="0"/>
              <a:t>Select</a:t>
            </a:r>
          </a:p>
          <a:p>
            <a:pPr lvl="1"/>
            <a:r>
              <a:rPr lang="en-GB" sz="1400" noProof="0" dirty="0" smtClean="0"/>
              <a:t>Open drop-down folder </a:t>
            </a:r>
          </a:p>
          <a:p>
            <a:pPr lvl="1"/>
            <a:r>
              <a:rPr lang="en-GB" sz="1400" noProof="0" dirty="0" smtClean="0"/>
              <a:t>Select “Import remote </a:t>
            </a:r>
            <a:r>
              <a:rPr lang="en-GB" sz="1400" noProof="0" dirty="0" err="1" smtClean="0"/>
              <a:t>taskdata</a:t>
            </a:r>
            <a:r>
              <a:rPr lang="en-GB" sz="1400" noProof="0" dirty="0" smtClean="0"/>
              <a:t>”</a:t>
            </a:r>
          </a:p>
          <a:p>
            <a:pPr lvl="1"/>
            <a:r>
              <a:rPr lang="en-GB" sz="1400" noProof="0" dirty="0" smtClean="0"/>
              <a:t>Press</a:t>
            </a:r>
          </a:p>
          <a:p>
            <a:pPr lvl="1"/>
            <a:r>
              <a:rPr lang="en-GB" sz="1400" noProof="0" dirty="0" smtClean="0"/>
              <a:t>Select the file that has to be opened in GEOCONTROL</a:t>
            </a:r>
          </a:p>
          <a:p>
            <a:pPr lvl="1"/>
            <a:r>
              <a:rPr lang="en-GB" sz="1400" noProof="0" dirty="0" smtClean="0"/>
              <a:t> </a:t>
            </a:r>
          </a:p>
          <a:p>
            <a:pPr lvl="1"/>
            <a:endParaRPr lang="en-GB" sz="1400" noProof="0" dirty="0" smtClean="0"/>
          </a:p>
          <a:p>
            <a:endParaRPr lang="en-GB" sz="1400" noProof="0" dirty="0"/>
          </a:p>
        </p:txBody>
      </p:sp>
      <p:pic>
        <p:nvPicPr>
          <p:cNvPr id="7" name="Picture 2"/>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2083169" y="2037873"/>
            <a:ext cx="255565" cy="231976"/>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pic>
        <p:nvPicPr>
          <p:cNvPr id="8" name="Picture 3"/>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2582224" y="2038350"/>
            <a:ext cx="233027" cy="231976"/>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pic>
        <p:nvPicPr>
          <p:cNvPr id="9" name="Picture 4"/>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1588423" y="2036546"/>
            <a:ext cx="238118" cy="232951"/>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pic>
        <p:nvPicPr>
          <p:cNvPr id="10" name="Picture 9"/>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577537" y="2791421"/>
            <a:ext cx="238118" cy="230549"/>
          </a:xfrm>
          <a:prstGeom prst="rect">
            <a:avLst/>
          </a:prstGeom>
          <a:ln>
            <a:solidFill>
              <a:schemeClr val="accent1"/>
            </a:solidFill>
          </a:ln>
        </p:spPr>
      </p:pic>
      <p:pic>
        <p:nvPicPr>
          <p:cNvPr id="11" name="Content Placeholder 10"/>
          <p:cNvPicPr>
            <a:picLocks noGrp="1" noChangeAspect="1"/>
          </p:cNvPicPr>
          <p:nvPr>
            <p:ph sz="quarter" idx="11"/>
          </p:nvPr>
        </p:nvPicPr>
        <p:blipFill>
          <a:blip r:embed="rId6" cstate="screen">
            <a:extLst>
              <a:ext uri="{28A0092B-C50C-407E-A947-70E740481C1C}">
                <a14:useLocalDpi xmlns:a14="http://schemas.microsoft.com/office/drawing/2010/main"/>
              </a:ext>
            </a:extLst>
          </a:blip>
          <a:stretch>
            <a:fillRect/>
          </a:stretch>
        </p:blipFill>
        <p:spPr>
          <a:xfrm>
            <a:off x="3858118" y="870347"/>
            <a:ext cx="2327879" cy="1647825"/>
          </a:xfrm>
          <a:prstGeom prst="rect">
            <a:avLst/>
          </a:prstGeom>
          <a:ln>
            <a:solidFill>
              <a:schemeClr val="accent1"/>
            </a:solidFill>
          </a:ln>
        </p:spPr>
      </p:pic>
      <p:pic>
        <p:nvPicPr>
          <p:cNvPr id="12" name="Content Placeholder 11"/>
          <p:cNvPicPr>
            <a:picLocks noGrp="1" noChangeAspect="1"/>
          </p:cNvPicPr>
          <p:nvPr>
            <p:ph sz="quarter" idx="13"/>
          </p:nvPr>
        </p:nvPicPr>
        <p:blipFill rotWithShape="1">
          <a:blip r:embed="rId7" cstate="screen">
            <a:extLst>
              <a:ext uri="{28A0092B-C50C-407E-A947-70E740481C1C}">
                <a14:useLocalDpi xmlns:a14="http://schemas.microsoft.com/office/drawing/2010/main"/>
              </a:ext>
            </a:extLst>
          </a:blip>
          <a:srcRect/>
          <a:stretch/>
        </p:blipFill>
        <p:spPr>
          <a:xfrm>
            <a:off x="3742391" y="2733675"/>
            <a:ext cx="2547425" cy="1674019"/>
          </a:xfrm>
          <a:prstGeom prst="rect">
            <a:avLst/>
          </a:prstGeom>
          <a:ln>
            <a:solidFill>
              <a:schemeClr val="accent1"/>
            </a:solidFill>
          </a:ln>
        </p:spPr>
      </p:pic>
    </p:spTree>
    <p:extLst>
      <p:ext uri="{BB962C8B-B14F-4D97-AF65-F5344CB8AC3E}">
        <p14:creationId xmlns:p14="http://schemas.microsoft.com/office/powerpoint/2010/main" val="1025633404"/>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GB" dirty="0">
                <a:solidFill>
                  <a:srgbClr val="003C28"/>
                </a:solidFill>
                <a:cs typeface="Geneva"/>
              </a:rPr>
              <a:t>Sending tasks to IsoMatch </a:t>
            </a:r>
            <a:r>
              <a:rPr lang="en-GB" dirty="0" err="1">
                <a:solidFill>
                  <a:srgbClr val="003C28"/>
                </a:solidFill>
                <a:cs typeface="Geneva"/>
              </a:rPr>
              <a:t>FarmCentre</a:t>
            </a:r>
            <a:endParaRPr lang="en-GB" dirty="0">
              <a:solidFill>
                <a:srgbClr val="003C28"/>
              </a:solidFill>
              <a:cs typeface="Geneva"/>
            </a:endParaRPr>
          </a:p>
        </p:txBody>
      </p:sp>
      <p:sp>
        <p:nvSpPr>
          <p:cNvPr id="5" name="Content Placeholder 4"/>
          <p:cNvSpPr>
            <a:spLocks noGrp="1"/>
          </p:cNvSpPr>
          <p:nvPr>
            <p:ph sz="quarter" idx="12"/>
          </p:nvPr>
        </p:nvSpPr>
        <p:spPr>
          <a:xfrm>
            <a:off x="351235" y="1047750"/>
            <a:ext cx="3306365" cy="3537346"/>
          </a:xfrm>
        </p:spPr>
        <p:txBody>
          <a:bodyPr/>
          <a:lstStyle/>
          <a:p>
            <a:r>
              <a:rPr lang="en-GB" sz="1400" noProof="0" dirty="0" smtClean="0"/>
              <a:t>To send the tasks from the terminal to IsoMatch FarmCentre (Finished Tasks)</a:t>
            </a:r>
          </a:p>
          <a:p>
            <a:pPr lvl="1"/>
            <a:r>
              <a:rPr lang="en-GB" sz="1400" noProof="0" dirty="0" smtClean="0"/>
              <a:t>Go to GEOCONTROL</a:t>
            </a:r>
          </a:p>
          <a:p>
            <a:pPr lvl="1"/>
            <a:r>
              <a:rPr lang="en-GB" sz="1400" noProof="0" dirty="0" smtClean="0"/>
              <a:t>Select</a:t>
            </a:r>
          </a:p>
          <a:p>
            <a:pPr lvl="1"/>
            <a:r>
              <a:rPr lang="en-GB" sz="1400" noProof="0" dirty="0" smtClean="0"/>
              <a:t>Open drop-down folder </a:t>
            </a:r>
          </a:p>
          <a:p>
            <a:pPr lvl="1"/>
            <a:r>
              <a:rPr lang="en-GB" sz="1400" noProof="0" dirty="0" smtClean="0"/>
              <a:t>Select “Export </a:t>
            </a:r>
            <a:r>
              <a:rPr lang="en-GB" sz="1400" noProof="0" dirty="0" err="1" smtClean="0"/>
              <a:t>taskdata</a:t>
            </a:r>
            <a:r>
              <a:rPr lang="en-GB" sz="1400" noProof="0" dirty="0" smtClean="0"/>
              <a:t> to remote”</a:t>
            </a:r>
          </a:p>
          <a:p>
            <a:pPr lvl="1"/>
            <a:r>
              <a:rPr lang="en-GB" sz="1400" noProof="0" dirty="0" smtClean="0"/>
              <a:t>Press</a:t>
            </a:r>
          </a:p>
          <a:p>
            <a:pPr lvl="1"/>
            <a:r>
              <a:rPr lang="en-GB" sz="1400" noProof="0" dirty="0" smtClean="0"/>
              <a:t>Finalize all tasks will pop-up</a:t>
            </a:r>
          </a:p>
          <a:p>
            <a:pPr lvl="1"/>
            <a:r>
              <a:rPr lang="en-GB" sz="1400" dirty="0" smtClean="0"/>
              <a:t>Press</a:t>
            </a:r>
            <a:endParaRPr lang="en-GB" sz="1400" noProof="0" dirty="0" smtClean="0"/>
          </a:p>
          <a:p>
            <a:pPr lvl="1"/>
            <a:endParaRPr lang="en-GB" sz="1400" noProof="0" dirty="0" smtClean="0"/>
          </a:p>
          <a:p>
            <a:endParaRPr lang="en-GB" sz="1400" noProof="0" dirty="0"/>
          </a:p>
        </p:txBody>
      </p:sp>
      <p:pic>
        <p:nvPicPr>
          <p:cNvPr id="7" name="Picture 2"/>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2092572" y="2045569"/>
            <a:ext cx="255565" cy="231976"/>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pic>
        <p:nvPicPr>
          <p:cNvPr id="9" name="Picture 4"/>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1597826" y="2044242"/>
            <a:ext cx="238118" cy="232951"/>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pic>
        <p:nvPicPr>
          <p:cNvPr id="10" name="Picture 9"/>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597826" y="2795802"/>
            <a:ext cx="238118" cy="230549"/>
          </a:xfrm>
          <a:prstGeom prst="rect">
            <a:avLst/>
          </a:prstGeom>
          <a:ln>
            <a:solidFill>
              <a:schemeClr val="accent1"/>
            </a:solidFill>
          </a:ln>
        </p:spPr>
      </p:pic>
      <p:pic>
        <p:nvPicPr>
          <p:cNvPr id="14" name="Picture 2"/>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2593605" y="2044242"/>
            <a:ext cx="231049" cy="23746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5" name="Picture 14"/>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597826" y="3314411"/>
            <a:ext cx="238118" cy="230549"/>
          </a:xfrm>
          <a:prstGeom prst="rect">
            <a:avLst/>
          </a:prstGeom>
          <a:ln>
            <a:solidFill>
              <a:schemeClr val="accent1"/>
            </a:solidFill>
          </a:ln>
        </p:spPr>
      </p:pic>
      <p:pic>
        <p:nvPicPr>
          <p:cNvPr id="16" name="Content Placeholder 15"/>
          <p:cNvPicPr>
            <a:picLocks noGrp="1" noChangeAspect="1"/>
          </p:cNvPicPr>
          <p:nvPr>
            <p:ph sz="quarter" idx="11"/>
          </p:nvPr>
        </p:nvPicPr>
        <p:blipFill>
          <a:blip r:embed="rId6" cstate="screen">
            <a:extLst>
              <a:ext uri="{28A0092B-C50C-407E-A947-70E740481C1C}">
                <a14:useLocalDpi xmlns:a14="http://schemas.microsoft.com/office/drawing/2010/main"/>
              </a:ext>
            </a:extLst>
          </a:blip>
          <a:stretch>
            <a:fillRect/>
          </a:stretch>
        </p:blipFill>
        <p:spPr>
          <a:xfrm>
            <a:off x="3860405" y="870347"/>
            <a:ext cx="2323304" cy="1647825"/>
          </a:xfrm>
          <a:prstGeom prst="rect">
            <a:avLst/>
          </a:prstGeom>
        </p:spPr>
      </p:pic>
      <p:pic>
        <p:nvPicPr>
          <p:cNvPr id="17" name="Content Placeholder 16"/>
          <p:cNvPicPr>
            <a:picLocks noGrp="1" noChangeAspect="1"/>
          </p:cNvPicPr>
          <p:nvPr>
            <p:ph sz="quarter" idx="13"/>
          </p:nvPr>
        </p:nvPicPr>
        <p:blipFill>
          <a:blip r:embed="rId7" cstate="screen">
            <a:extLst>
              <a:ext uri="{28A0092B-C50C-407E-A947-70E740481C1C}">
                <a14:useLocalDpi xmlns:a14="http://schemas.microsoft.com/office/drawing/2010/main"/>
              </a:ext>
            </a:extLst>
          </a:blip>
          <a:stretch>
            <a:fillRect/>
          </a:stretch>
        </p:blipFill>
        <p:spPr>
          <a:xfrm>
            <a:off x="3746823" y="2733675"/>
            <a:ext cx="2538561" cy="1674019"/>
          </a:xfrm>
          <a:prstGeom prst="rect">
            <a:avLst/>
          </a:prstGeom>
        </p:spPr>
      </p:pic>
    </p:spTree>
    <p:extLst>
      <p:ext uri="{BB962C8B-B14F-4D97-AF65-F5344CB8AC3E}">
        <p14:creationId xmlns:p14="http://schemas.microsoft.com/office/powerpoint/2010/main" val="1927161229"/>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sz="quarter" idx="12"/>
          </p:nvPr>
        </p:nvPicPr>
        <p:blipFill rotWithShape="1">
          <a:blip r:embed="rId2" cstate="screen">
            <a:extLst>
              <a:ext uri="{28A0092B-C50C-407E-A947-70E740481C1C}">
                <a14:useLocalDpi xmlns:a14="http://schemas.microsoft.com/office/drawing/2010/main"/>
              </a:ext>
            </a:extLst>
          </a:blip>
          <a:srcRect/>
          <a:stretch/>
        </p:blipFill>
        <p:spPr>
          <a:xfrm>
            <a:off x="351235" y="882188"/>
            <a:ext cx="6155531" cy="3340088"/>
          </a:xfrm>
          <a:prstGeom prst="rect">
            <a:avLst/>
          </a:prstGeom>
        </p:spPr>
      </p:pic>
      <p:sp>
        <p:nvSpPr>
          <p:cNvPr id="6" name="Text Placeholder 5"/>
          <p:cNvSpPr>
            <a:spLocks noGrp="1"/>
          </p:cNvSpPr>
          <p:nvPr>
            <p:ph type="body" sz="quarter" idx="10"/>
          </p:nvPr>
        </p:nvSpPr>
        <p:spPr/>
        <p:txBody>
          <a:bodyPr/>
          <a:lstStyle/>
          <a:p>
            <a:r>
              <a:rPr lang="en-GB" dirty="0">
                <a:solidFill>
                  <a:srgbClr val="003C28"/>
                </a:solidFill>
                <a:cs typeface="Geneva"/>
              </a:rPr>
              <a:t>Creating reports</a:t>
            </a:r>
          </a:p>
        </p:txBody>
      </p:sp>
      <p:sp>
        <p:nvSpPr>
          <p:cNvPr id="8" name="TextBox 7"/>
          <p:cNvSpPr txBox="1"/>
          <p:nvPr/>
        </p:nvSpPr>
        <p:spPr>
          <a:xfrm>
            <a:off x="3917091" y="1824699"/>
            <a:ext cx="1937385" cy="507831"/>
          </a:xfrm>
          <a:prstGeom prst="rect">
            <a:avLst/>
          </a:prstGeom>
          <a:solidFill>
            <a:schemeClr val="accent1">
              <a:alpha val="75000"/>
            </a:schemeClr>
          </a:solidFill>
        </p:spPr>
        <p:txBody>
          <a:bodyPr wrap="square" rtlCol="0">
            <a:spAutoFit/>
          </a:bodyPr>
          <a:lstStyle>
            <a:defPPr>
              <a:defRPr lang="en-US"/>
            </a:defPPr>
            <a:lvl1pPr algn="just">
              <a:defRPr sz="900"/>
            </a:lvl1pPr>
          </a:lstStyle>
          <a:p>
            <a:r>
              <a:rPr lang="en-GB" dirty="0"/>
              <a:t>Customer can download to his computer the task report in Excel or/and PDF format.</a:t>
            </a:r>
          </a:p>
        </p:txBody>
      </p:sp>
      <p:cxnSp>
        <p:nvCxnSpPr>
          <p:cNvPr id="10" name="Straight Arrow Connector 9"/>
          <p:cNvCxnSpPr/>
          <p:nvPr/>
        </p:nvCxnSpPr>
        <p:spPr bwMode="auto">
          <a:xfrm flipH="1">
            <a:off x="2507776" y="2086400"/>
            <a:ext cx="1374539" cy="630980"/>
          </a:xfrm>
          <a:prstGeom prst="straightConnector1">
            <a:avLst/>
          </a:prstGeom>
          <a:solidFill>
            <a:schemeClr val="accent1"/>
          </a:solidFill>
          <a:ln w="3175" cap="flat" cmpd="sng" algn="ctr">
            <a:solidFill>
              <a:schemeClr val="accent1"/>
            </a:solidFill>
            <a:prstDash val="solid"/>
            <a:round/>
            <a:headEnd type="none" w="med" len="med"/>
            <a:tailEnd type="triangle"/>
          </a:ln>
          <a:effectLst/>
        </p:spPr>
      </p:cxnSp>
      <p:cxnSp>
        <p:nvCxnSpPr>
          <p:cNvPr id="11" name="Straight Arrow Connector 10"/>
          <p:cNvCxnSpPr/>
          <p:nvPr/>
        </p:nvCxnSpPr>
        <p:spPr bwMode="auto">
          <a:xfrm flipH="1" flipV="1">
            <a:off x="1085850" y="3387715"/>
            <a:ext cx="628650" cy="381350"/>
          </a:xfrm>
          <a:prstGeom prst="straightConnector1">
            <a:avLst/>
          </a:prstGeom>
          <a:solidFill>
            <a:schemeClr val="accent1"/>
          </a:solidFill>
          <a:ln w="3175" cap="flat" cmpd="sng" algn="ctr">
            <a:solidFill>
              <a:schemeClr val="accent1"/>
            </a:solidFill>
            <a:prstDash val="solid"/>
            <a:round/>
            <a:headEnd type="none" w="med" len="med"/>
            <a:tailEnd type="triangle"/>
          </a:ln>
          <a:effectLst/>
        </p:spPr>
      </p:cxnSp>
      <p:cxnSp>
        <p:nvCxnSpPr>
          <p:cNvPr id="13" name="Straight Arrow Connector 12"/>
          <p:cNvCxnSpPr/>
          <p:nvPr/>
        </p:nvCxnSpPr>
        <p:spPr bwMode="auto">
          <a:xfrm flipH="1">
            <a:off x="1692679" y="2067074"/>
            <a:ext cx="298847" cy="183236"/>
          </a:xfrm>
          <a:prstGeom prst="straightConnector1">
            <a:avLst/>
          </a:prstGeom>
          <a:solidFill>
            <a:schemeClr val="accent1"/>
          </a:solidFill>
          <a:ln w="3175" cap="flat" cmpd="sng" algn="ctr">
            <a:solidFill>
              <a:schemeClr val="accent1"/>
            </a:solidFill>
            <a:prstDash val="solid"/>
            <a:round/>
            <a:headEnd type="none" w="med" len="med"/>
            <a:tailEnd type="triangle"/>
          </a:ln>
          <a:effectLst/>
        </p:spPr>
      </p:cxnSp>
      <p:sp>
        <p:nvSpPr>
          <p:cNvPr id="15" name="TextBox 14"/>
          <p:cNvSpPr txBox="1"/>
          <p:nvPr/>
        </p:nvSpPr>
        <p:spPr>
          <a:xfrm>
            <a:off x="1769311" y="3633971"/>
            <a:ext cx="1280421" cy="507831"/>
          </a:xfrm>
          <a:prstGeom prst="rect">
            <a:avLst/>
          </a:prstGeom>
          <a:solidFill>
            <a:schemeClr val="accent1">
              <a:alpha val="75000"/>
            </a:schemeClr>
          </a:solidFill>
        </p:spPr>
        <p:txBody>
          <a:bodyPr wrap="square" rtlCol="0">
            <a:spAutoFit/>
          </a:bodyPr>
          <a:lstStyle>
            <a:defPPr>
              <a:defRPr lang="en-US"/>
            </a:defPPr>
            <a:lvl1pPr algn="just">
              <a:defRPr sz="900"/>
            </a:lvl1pPr>
          </a:lstStyle>
          <a:p>
            <a:r>
              <a:rPr lang="nl-NL" dirty="0"/>
              <a:t>1) Select the task you want to get the report</a:t>
            </a:r>
          </a:p>
        </p:txBody>
      </p:sp>
      <p:sp>
        <p:nvSpPr>
          <p:cNvPr id="16" name="TextBox 15"/>
          <p:cNvSpPr txBox="1"/>
          <p:nvPr/>
        </p:nvSpPr>
        <p:spPr>
          <a:xfrm>
            <a:off x="2047010" y="1868807"/>
            <a:ext cx="1142999" cy="369332"/>
          </a:xfrm>
          <a:prstGeom prst="rect">
            <a:avLst/>
          </a:prstGeom>
          <a:solidFill>
            <a:schemeClr val="accent1">
              <a:alpha val="75000"/>
            </a:schemeClr>
          </a:solidFill>
        </p:spPr>
        <p:txBody>
          <a:bodyPr wrap="square" rtlCol="0">
            <a:spAutoFit/>
          </a:bodyPr>
          <a:lstStyle>
            <a:defPPr>
              <a:defRPr lang="en-US"/>
            </a:defPPr>
            <a:lvl1pPr algn="just">
              <a:defRPr sz="900"/>
            </a:lvl1pPr>
          </a:lstStyle>
          <a:p>
            <a:r>
              <a:rPr lang="nl-NL" dirty="0"/>
              <a:t>2) Push Generate report button</a:t>
            </a:r>
          </a:p>
        </p:txBody>
      </p:sp>
    </p:spTree>
    <p:extLst>
      <p:ext uri="{BB962C8B-B14F-4D97-AF65-F5344CB8AC3E}">
        <p14:creationId xmlns:p14="http://schemas.microsoft.com/office/powerpoint/2010/main" val="3994905699"/>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p:txBody>
          <a:bodyPr/>
          <a:lstStyle/>
          <a:p>
            <a:r>
              <a:rPr lang="en-GB" dirty="0">
                <a:solidFill>
                  <a:srgbClr val="003C28"/>
                </a:solidFill>
                <a:cs typeface="Geneva"/>
              </a:rPr>
              <a:t>Messages</a:t>
            </a:r>
          </a:p>
        </p:txBody>
      </p:sp>
      <p:pic>
        <p:nvPicPr>
          <p:cNvPr id="9" name="Content Placeholder 8"/>
          <p:cNvPicPr>
            <a:picLocks noGrp="1" noChangeAspect="1"/>
          </p:cNvPicPr>
          <p:nvPr>
            <p:ph sz="quarter" idx="12"/>
          </p:nvPr>
        </p:nvPicPr>
        <p:blipFill rotWithShape="1">
          <a:blip r:embed="rId2" cstate="screen">
            <a:extLst>
              <a:ext uri="{28A0092B-C50C-407E-A947-70E740481C1C}">
                <a14:useLocalDpi xmlns:a14="http://schemas.microsoft.com/office/drawing/2010/main"/>
              </a:ext>
            </a:extLst>
          </a:blip>
          <a:srcRect/>
          <a:stretch/>
        </p:blipFill>
        <p:spPr>
          <a:xfrm>
            <a:off x="351235" y="882188"/>
            <a:ext cx="6155531" cy="3340088"/>
          </a:xfrm>
          <a:prstGeom prst="rect">
            <a:avLst/>
          </a:prstGeom>
        </p:spPr>
      </p:pic>
      <p:sp>
        <p:nvSpPr>
          <p:cNvPr id="8" name="TextBox 7"/>
          <p:cNvSpPr txBox="1"/>
          <p:nvPr/>
        </p:nvSpPr>
        <p:spPr>
          <a:xfrm>
            <a:off x="860236" y="3073306"/>
            <a:ext cx="1937385" cy="784830"/>
          </a:xfrm>
          <a:prstGeom prst="rect">
            <a:avLst/>
          </a:prstGeom>
          <a:solidFill>
            <a:schemeClr val="accent1">
              <a:alpha val="75000"/>
            </a:schemeClr>
          </a:solidFill>
        </p:spPr>
        <p:txBody>
          <a:bodyPr wrap="square" rtlCol="0">
            <a:spAutoFit/>
          </a:bodyPr>
          <a:lstStyle>
            <a:defPPr>
              <a:defRPr lang="en-US"/>
            </a:defPPr>
            <a:lvl1pPr algn="just">
              <a:defRPr sz="900"/>
            </a:lvl1pPr>
          </a:lstStyle>
          <a:p>
            <a:r>
              <a:rPr lang="en-GB" dirty="0"/>
              <a:t>Alerts from the system itself, terminal or implements will appear in the Messages tab. This alerts can be managed on a similar way that the tasks are.</a:t>
            </a:r>
          </a:p>
        </p:txBody>
      </p:sp>
      <p:cxnSp>
        <p:nvCxnSpPr>
          <p:cNvPr id="10" name="Straight Arrow Connector 9"/>
          <p:cNvCxnSpPr/>
          <p:nvPr/>
        </p:nvCxnSpPr>
        <p:spPr bwMode="auto">
          <a:xfrm flipH="1" flipV="1">
            <a:off x="1818844" y="1389074"/>
            <a:ext cx="5042" cy="1637166"/>
          </a:xfrm>
          <a:prstGeom prst="straightConnector1">
            <a:avLst/>
          </a:prstGeom>
          <a:solidFill>
            <a:schemeClr val="accent1"/>
          </a:solidFill>
          <a:ln w="3175" cap="flat" cmpd="sng" algn="ctr">
            <a:solidFill>
              <a:schemeClr val="accent1"/>
            </a:solidFill>
            <a:prstDash val="solid"/>
            <a:round/>
            <a:headEnd type="none" w="med" len="med"/>
            <a:tailEnd type="triangle"/>
          </a:ln>
          <a:effectLst/>
        </p:spPr>
      </p:cxnSp>
    </p:spTree>
    <p:extLst>
      <p:ext uri="{BB962C8B-B14F-4D97-AF65-F5344CB8AC3E}">
        <p14:creationId xmlns:p14="http://schemas.microsoft.com/office/powerpoint/2010/main" val="284219476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p:txBody>
          <a:bodyPr/>
          <a:lstStyle/>
          <a:p>
            <a:r>
              <a:rPr lang="en-GB" sz="2250" dirty="0" err="1" smtClean="0">
                <a:solidFill>
                  <a:srgbClr val="003C28"/>
                </a:solidFill>
                <a:cs typeface="Geneva"/>
              </a:rPr>
              <a:t>IsoMatch</a:t>
            </a:r>
            <a:r>
              <a:rPr lang="en-GB" sz="2250" dirty="0" smtClean="0">
                <a:solidFill>
                  <a:srgbClr val="003C28"/>
                </a:solidFill>
                <a:cs typeface="Geneva"/>
              </a:rPr>
              <a:t> </a:t>
            </a:r>
            <a:r>
              <a:rPr lang="en-GB" sz="2250" dirty="0" err="1" smtClean="0">
                <a:solidFill>
                  <a:srgbClr val="003C28"/>
                </a:solidFill>
                <a:cs typeface="Geneva"/>
              </a:rPr>
              <a:t>FarmCentre</a:t>
            </a:r>
            <a:endParaRPr lang="en-GB" sz="2250" dirty="0">
              <a:solidFill>
                <a:srgbClr val="003C28"/>
              </a:solidFill>
              <a:cs typeface="Geneva"/>
            </a:endParaRPr>
          </a:p>
        </p:txBody>
      </p:sp>
      <p:sp>
        <p:nvSpPr>
          <p:cNvPr id="2" name="Content Placeholder 1"/>
          <p:cNvSpPr>
            <a:spLocks noGrp="1"/>
          </p:cNvSpPr>
          <p:nvPr>
            <p:ph type="body" sz="quarter" idx="13"/>
          </p:nvPr>
        </p:nvSpPr>
        <p:spPr/>
        <p:txBody>
          <a:bodyPr>
            <a:noAutofit/>
          </a:bodyPr>
          <a:lstStyle/>
          <a:p>
            <a:r>
              <a:rPr lang="en-US" sz="1400" dirty="0" smtClean="0"/>
              <a:t>Available </a:t>
            </a:r>
            <a:r>
              <a:rPr lang="en-US" sz="1400" dirty="0"/>
              <a:t>for </a:t>
            </a:r>
            <a:r>
              <a:rPr lang="en-US" sz="1400" dirty="0" smtClean="0"/>
              <a:t>GEOCONTROL</a:t>
            </a:r>
            <a:r>
              <a:rPr lang="nl-NL" sz="1400" baseline="30000" dirty="0"/>
              <a:t>®</a:t>
            </a:r>
            <a:r>
              <a:rPr lang="en-US" sz="1400" dirty="0"/>
              <a:t> </a:t>
            </a:r>
            <a:r>
              <a:rPr lang="en-US" sz="1400" dirty="0" smtClean="0"/>
              <a:t>1.06.1.1 and higher on IM </a:t>
            </a:r>
            <a:r>
              <a:rPr lang="en-US" sz="1400" dirty="0" err="1" smtClean="0"/>
              <a:t>Tellus</a:t>
            </a:r>
            <a:r>
              <a:rPr lang="en-US" sz="1400" dirty="0" smtClean="0"/>
              <a:t> PRO </a:t>
            </a:r>
            <a:endParaRPr lang="nl-NL" sz="1400" dirty="0"/>
          </a:p>
        </p:txBody>
      </p:sp>
      <p:sp>
        <p:nvSpPr>
          <p:cNvPr id="4" name="Content Placeholder 3"/>
          <p:cNvSpPr>
            <a:spLocks noGrp="1"/>
          </p:cNvSpPr>
          <p:nvPr>
            <p:ph sz="quarter" idx="15"/>
          </p:nvPr>
        </p:nvSpPr>
        <p:spPr>
          <a:xfrm>
            <a:off x="355751" y="2820554"/>
            <a:ext cx="6151015" cy="1512094"/>
          </a:xfrm>
        </p:spPr>
        <p:txBody>
          <a:bodyPr/>
          <a:lstStyle/>
          <a:p>
            <a:pPr>
              <a:lnSpc>
                <a:spcPct val="150000"/>
              </a:lnSpc>
            </a:pPr>
            <a:r>
              <a:rPr lang="en-GB" sz="1400" b="1" dirty="0"/>
              <a:t>Telematics</a:t>
            </a:r>
            <a:r>
              <a:rPr lang="en-GB" sz="1400" dirty="0"/>
              <a:t> solution (telecommunication &amp; informatics)</a:t>
            </a:r>
          </a:p>
          <a:p>
            <a:pPr>
              <a:lnSpc>
                <a:spcPct val="150000"/>
              </a:lnSpc>
            </a:pPr>
            <a:r>
              <a:rPr lang="en-GB" sz="1400" b="1" dirty="0"/>
              <a:t>Developed in-house </a:t>
            </a:r>
            <a:r>
              <a:rPr lang="en-GB" sz="1400" dirty="0"/>
              <a:t>by </a:t>
            </a:r>
            <a:r>
              <a:rPr lang="en-GB" sz="1400" dirty="0" err="1"/>
              <a:t>Kverneland</a:t>
            </a:r>
            <a:r>
              <a:rPr lang="en-GB" sz="1400" dirty="0"/>
              <a:t> Group Mechatronics</a:t>
            </a:r>
          </a:p>
          <a:p>
            <a:pPr>
              <a:lnSpc>
                <a:spcPct val="150000"/>
              </a:lnSpc>
            </a:pPr>
            <a:r>
              <a:rPr lang="en-GB" sz="1400" dirty="0"/>
              <a:t>The gateway to </a:t>
            </a:r>
            <a:r>
              <a:rPr lang="en-GB" sz="1400" b="1" dirty="0"/>
              <a:t>share data </a:t>
            </a:r>
            <a:r>
              <a:rPr lang="en-GB" sz="1400" dirty="0"/>
              <a:t>between the implement, terminal and a web-based </a:t>
            </a:r>
            <a:r>
              <a:rPr lang="en-GB" sz="1400" dirty="0" smtClean="0"/>
              <a:t>program </a:t>
            </a:r>
            <a:r>
              <a:rPr lang="en-GB" sz="1400" dirty="0"/>
              <a:t>for PC</a:t>
            </a:r>
          </a:p>
          <a:p>
            <a:pPr>
              <a:lnSpc>
                <a:spcPct val="150000"/>
              </a:lnSpc>
            </a:pPr>
            <a:r>
              <a:rPr lang="en-GB" sz="1400" b="1" dirty="0"/>
              <a:t>GDPR holds</a:t>
            </a:r>
            <a:r>
              <a:rPr lang="en-GB" sz="1400" dirty="0"/>
              <a:t>, farmer owns the </a:t>
            </a:r>
            <a:r>
              <a:rPr lang="en-GB" sz="1400" dirty="0" smtClean="0"/>
              <a:t>data</a:t>
            </a:r>
            <a:endParaRPr lang="en-GB" sz="1400" dirty="0"/>
          </a:p>
        </p:txBody>
      </p:sp>
      <p:pic>
        <p:nvPicPr>
          <p:cNvPr id="7" name="Content Placeholder 11"/>
          <p:cNvPicPr>
            <a:picLocks noGrp="1" noChangeAspect="1"/>
          </p:cNvPicPr>
          <p:nvPr>
            <p:ph sz="quarter" idx="14"/>
          </p:nvPr>
        </p:nvPicPr>
        <p:blipFill rotWithShape="1">
          <a:blip r:embed="rId3" cstate="screen">
            <a:extLst>
              <a:ext uri="{28A0092B-C50C-407E-A947-70E740481C1C}">
                <a14:useLocalDpi xmlns:a14="http://schemas.microsoft.com/office/drawing/2010/main"/>
              </a:ext>
            </a:extLst>
          </a:blip>
          <a:stretch/>
        </p:blipFill>
        <p:spPr>
          <a:xfrm>
            <a:off x="1828800" y="1095303"/>
            <a:ext cx="3066535" cy="1701006"/>
          </a:xfrm>
          <a:prstGeom prst="rect">
            <a:avLst/>
          </a:prstGeom>
          <a:blipFill dpi="0" rotWithShape="1">
            <a:blip r:embed="rId4">
              <a:alphaModFix amt="1000"/>
            </a:blip>
            <a:srcRect/>
            <a:tile tx="0" ty="0" sx="100000" sy="100000" flip="none" algn="tl"/>
          </a:blipFill>
        </p:spPr>
      </p:pic>
    </p:spTree>
    <p:extLst>
      <p:ext uri="{BB962C8B-B14F-4D97-AF65-F5344CB8AC3E}">
        <p14:creationId xmlns:p14="http://schemas.microsoft.com/office/powerpoint/2010/main" val="2739252982"/>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Content Placeholder 9"/>
          <p:cNvPicPr>
            <a:picLocks noGrp="1" noChangeAspect="1"/>
          </p:cNvPicPr>
          <p:nvPr>
            <p:ph sz="quarter" idx="12"/>
          </p:nvPr>
        </p:nvPicPr>
        <p:blipFill rotWithShape="1">
          <a:blip r:embed="rId2" cstate="screen">
            <a:extLst>
              <a:ext uri="{28A0092B-C50C-407E-A947-70E740481C1C}">
                <a14:useLocalDpi xmlns:a14="http://schemas.microsoft.com/office/drawing/2010/main"/>
              </a:ext>
            </a:extLst>
          </a:blip>
          <a:srcRect/>
          <a:stretch/>
        </p:blipFill>
        <p:spPr>
          <a:xfrm>
            <a:off x="351235" y="882188"/>
            <a:ext cx="6155531" cy="3334971"/>
          </a:xfrm>
          <a:prstGeom prst="rect">
            <a:avLst/>
          </a:prstGeom>
        </p:spPr>
      </p:pic>
      <p:sp>
        <p:nvSpPr>
          <p:cNvPr id="2" name="Text Placeholder 1"/>
          <p:cNvSpPr>
            <a:spLocks noGrp="1"/>
          </p:cNvSpPr>
          <p:nvPr>
            <p:ph type="body" sz="quarter" idx="10"/>
          </p:nvPr>
        </p:nvSpPr>
        <p:spPr/>
        <p:txBody>
          <a:bodyPr/>
          <a:lstStyle/>
          <a:p>
            <a:r>
              <a:rPr lang="en-US" dirty="0">
                <a:solidFill>
                  <a:srgbClr val="003C28"/>
                </a:solidFill>
                <a:cs typeface="Geneva"/>
              </a:rPr>
              <a:t>My Data Plant</a:t>
            </a:r>
          </a:p>
        </p:txBody>
      </p:sp>
      <p:sp>
        <p:nvSpPr>
          <p:cNvPr id="5" name="TextBox 4"/>
          <p:cNvSpPr txBox="1"/>
          <p:nvPr/>
        </p:nvSpPr>
        <p:spPr>
          <a:xfrm>
            <a:off x="1208108" y="3235476"/>
            <a:ext cx="1937385" cy="507831"/>
          </a:xfrm>
          <a:prstGeom prst="rect">
            <a:avLst/>
          </a:prstGeom>
          <a:solidFill>
            <a:schemeClr val="accent1">
              <a:alpha val="75000"/>
            </a:schemeClr>
          </a:solidFill>
        </p:spPr>
        <p:txBody>
          <a:bodyPr wrap="square" rtlCol="0">
            <a:spAutoFit/>
          </a:bodyPr>
          <a:lstStyle>
            <a:defPPr>
              <a:defRPr lang="en-US"/>
            </a:defPPr>
            <a:lvl1pPr algn="just">
              <a:defRPr sz="900"/>
            </a:lvl1pPr>
          </a:lstStyle>
          <a:p>
            <a:r>
              <a:rPr lang="en-GB" dirty="0"/>
              <a:t>The last tab is the link to the My Data Plant system which is described in the next </a:t>
            </a:r>
            <a:r>
              <a:rPr lang="en-GB" dirty="0" smtClean="0"/>
              <a:t>slide.</a:t>
            </a:r>
            <a:endParaRPr lang="en-GB" dirty="0"/>
          </a:p>
        </p:txBody>
      </p:sp>
      <p:cxnSp>
        <p:nvCxnSpPr>
          <p:cNvPr id="6" name="Straight Arrow Connector 5"/>
          <p:cNvCxnSpPr/>
          <p:nvPr/>
        </p:nvCxnSpPr>
        <p:spPr bwMode="auto">
          <a:xfrm flipH="1" flipV="1">
            <a:off x="2166716" y="1551244"/>
            <a:ext cx="5042" cy="1637166"/>
          </a:xfrm>
          <a:prstGeom prst="straightConnector1">
            <a:avLst/>
          </a:prstGeom>
          <a:solidFill>
            <a:schemeClr val="accent1"/>
          </a:solidFill>
          <a:ln w="3175" cap="flat" cmpd="sng" algn="ctr">
            <a:solidFill>
              <a:schemeClr val="accent1"/>
            </a:solidFill>
            <a:prstDash val="solid"/>
            <a:round/>
            <a:headEnd type="none" w="med" len="med"/>
            <a:tailEnd type="triangle"/>
          </a:ln>
          <a:effectLst/>
        </p:spPr>
      </p:cxnSp>
    </p:spTree>
    <p:extLst>
      <p:ext uri="{BB962C8B-B14F-4D97-AF65-F5344CB8AC3E}">
        <p14:creationId xmlns:p14="http://schemas.microsoft.com/office/powerpoint/2010/main" val="1104050501"/>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smtClean="0"/>
              <a:t>My Data Plant</a:t>
            </a:r>
            <a:endParaRPr lang="en-US" dirty="0"/>
          </a:p>
        </p:txBody>
      </p:sp>
      <p:pic>
        <p:nvPicPr>
          <p:cNvPr id="4" name="Kverneland My Data Plant 1 - 720">
            <a:hlinkClick r:id="" action="ppaction://media"/>
          </p:cNvPr>
          <p:cNvPicPr>
            <a:picLocks noGrp="1" noChangeAspect="1"/>
          </p:cNvPicPr>
          <p:nvPr>
            <p:ph sz="quarter" idx="12"/>
            <a:videoFile r:link="rId2"/>
            <p:extLst>
              <p:ext uri="{DAA4B4D4-6D71-4841-9C94-3DE7FCFB9230}">
                <p14:media xmlns:p14="http://schemas.microsoft.com/office/powerpoint/2010/main" r:embed="rId1"/>
              </p:ext>
            </p:extLst>
          </p:nvPr>
        </p:nvPicPr>
        <p:blipFill>
          <a:blip r:embed="rId4"/>
          <a:stretch>
            <a:fillRect/>
          </a:stretch>
        </p:blipFill>
        <p:spPr>
          <a:xfrm>
            <a:off x="350838" y="908050"/>
            <a:ext cx="6156325" cy="3462338"/>
          </a:xfrm>
        </p:spPr>
      </p:pic>
    </p:spTree>
    <p:extLst>
      <p:ext uri="{BB962C8B-B14F-4D97-AF65-F5344CB8AC3E}">
        <p14:creationId xmlns:p14="http://schemas.microsoft.com/office/powerpoint/2010/main" val="41005701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62680"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p:txBody>
          <a:bodyPr/>
          <a:lstStyle/>
          <a:p>
            <a:r>
              <a:rPr lang="en-GB" dirty="0" err="1" smtClean="0">
                <a:solidFill>
                  <a:srgbClr val="003C28"/>
                </a:solidFill>
                <a:cs typeface="Geneva"/>
              </a:rPr>
              <a:t>IsoMatch</a:t>
            </a:r>
            <a:r>
              <a:rPr lang="en-GB" dirty="0" smtClean="0">
                <a:solidFill>
                  <a:srgbClr val="003C28"/>
                </a:solidFill>
                <a:cs typeface="Geneva"/>
              </a:rPr>
              <a:t> </a:t>
            </a:r>
            <a:r>
              <a:rPr lang="en-GB" dirty="0" err="1" smtClean="0">
                <a:solidFill>
                  <a:srgbClr val="003C28"/>
                </a:solidFill>
                <a:cs typeface="Geneva"/>
              </a:rPr>
              <a:t>FarmCentre</a:t>
            </a:r>
            <a:r>
              <a:rPr lang="en-GB" dirty="0" smtClean="0">
                <a:solidFill>
                  <a:srgbClr val="003C28"/>
                </a:solidFill>
                <a:cs typeface="Geneva"/>
              </a:rPr>
              <a:t> </a:t>
            </a:r>
            <a:r>
              <a:rPr lang="en-GB" dirty="0">
                <a:solidFill>
                  <a:srgbClr val="003C28"/>
                </a:solidFill>
                <a:cs typeface="Geneva"/>
              </a:rPr>
              <a:t>unlocks the </a:t>
            </a:r>
            <a:r>
              <a:rPr lang="en-GB" dirty="0" smtClean="0">
                <a:solidFill>
                  <a:srgbClr val="003C28"/>
                </a:solidFill>
                <a:cs typeface="Geneva"/>
              </a:rPr>
              <a:t>value</a:t>
            </a:r>
            <a:endParaRPr lang="en-GB" dirty="0">
              <a:solidFill>
                <a:srgbClr val="003C28"/>
              </a:solidFill>
              <a:cs typeface="Geneva"/>
            </a:endParaRPr>
          </a:p>
        </p:txBody>
      </p:sp>
      <p:pic>
        <p:nvPicPr>
          <p:cNvPr id="11" name="Content Placeholder 10"/>
          <p:cNvPicPr>
            <a:picLocks noGrp="1" noChangeAspect="1"/>
          </p:cNvPicPr>
          <p:nvPr>
            <p:ph sz="quarter" idx="13"/>
          </p:nvPr>
        </p:nvPicPr>
        <p:blipFill>
          <a:blip r:embed="rId2"/>
          <a:stretch>
            <a:fillRect/>
          </a:stretch>
        </p:blipFill>
        <p:spPr>
          <a:xfrm>
            <a:off x="734412" y="2571750"/>
            <a:ext cx="5389175" cy="1989138"/>
          </a:xfrm>
          <a:prstGeom prst="rect">
            <a:avLst/>
          </a:prstGeom>
        </p:spPr>
      </p:pic>
      <p:pic>
        <p:nvPicPr>
          <p:cNvPr id="15" name="Content Placeholder 1"/>
          <p:cNvPicPr>
            <a:picLocks noGrp="1" noChangeAspect="1"/>
          </p:cNvPicPr>
          <p:nvPr>
            <p:ph sz="quarter" idx="12"/>
          </p:nvPr>
        </p:nvPicPr>
        <p:blipFill>
          <a:blip r:embed="rId3" cstate="screen">
            <a:extLst>
              <a:ext uri="{28A0092B-C50C-407E-A947-70E740481C1C}">
                <a14:useLocalDpi xmlns:a14="http://schemas.microsoft.com/office/drawing/2010/main"/>
              </a:ext>
            </a:extLst>
          </a:blip>
          <a:stretch>
            <a:fillRect/>
          </a:stretch>
        </p:blipFill>
        <p:spPr>
          <a:xfrm>
            <a:off x="3733800" y="1428750"/>
            <a:ext cx="2057399" cy="368571"/>
          </a:xfrm>
          <a:prstGeom prst="rect">
            <a:avLst/>
          </a:prstGeom>
        </p:spPr>
      </p:pic>
      <p:pic>
        <p:nvPicPr>
          <p:cNvPr id="10" name="Content Placeholder 9"/>
          <p:cNvPicPr>
            <a:picLocks noGrp="1" noChangeAspect="1"/>
          </p:cNvPicPr>
          <p:nvPr>
            <p:ph sz="quarter" idx="14"/>
          </p:nvPr>
        </p:nvPicPr>
        <p:blipFill>
          <a:blip r:embed="rId4">
            <a:extLst>
              <a:ext uri="{28A0092B-C50C-407E-A947-70E740481C1C}">
                <a14:useLocalDpi xmlns:a14="http://schemas.microsoft.com/office/drawing/2010/main" val="0"/>
              </a:ext>
            </a:extLst>
          </a:blip>
          <a:stretch>
            <a:fillRect/>
          </a:stretch>
        </p:blipFill>
        <p:spPr>
          <a:xfrm>
            <a:off x="734412" y="832304"/>
            <a:ext cx="2470502" cy="1647825"/>
          </a:xfrm>
        </p:spPr>
      </p:pic>
    </p:spTree>
    <p:extLst>
      <p:ext uri="{BB962C8B-B14F-4D97-AF65-F5344CB8AC3E}">
        <p14:creationId xmlns:p14="http://schemas.microsoft.com/office/powerpoint/2010/main" val="129004739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GB" dirty="0" err="1" smtClean="0">
                <a:solidFill>
                  <a:srgbClr val="003C28"/>
                </a:solidFill>
                <a:cs typeface="Geneva"/>
              </a:rPr>
              <a:t>IsoMatch</a:t>
            </a:r>
            <a:r>
              <a:rPr lang="en-GB" dirty="0" smtClean="0">
                <a:solidFill>
                  <a:srgbClr val="003C28"/>
                </a:solidFill>
                <a:cs typeface="Geneva"/>
              </a:rPr>
              <a:t> </a:t>
            </a:r>
            <a:r>
              <a:rPr lang="en-GB" dirty="0" err="1" smtClean="0">
                <a:solidFill>
                  <a:srgbClr val="003C28"/>
                </a:solidFill>
                <a:cs typeface="Geneva"/>
              </a:rPr>
              <a:t>FarmCentre</a:t>
            </a:r>
            <a:r>
              <a:rPr lang="en-GB" dirty="0" smtClean="0">
                <a:solidFill>
                  <a:srgbClr val="003C28"/>
                </a:solidFill>
                <a:cs typeface="Geneva"/>
              </a:rPr>
              <a:t> concept</a:t>
            </a:r>
            <a:endParaRPr lang="en-GB" dirty="0">
              <a:solidFill>
                <a:srgbClr val="003C28"/>
              </a:solidFill>
              <a:cs typeface="Geneva"/>
            </a:endParaRPr>
          </a:p>
        </p:txBody>
      </p:sp>
      <p:sp>
        <p:nvSpPr>
          <p:cNvPr id="3" name="Rectangle 2"/>
          <p:cNvSpPr/>
          <p:nvPr/>
        </p:nvSpPr>
        <p:spPr>
          <a:xfrm>
            <a:off x="490417" y="3268042"/>
            <a:ext cx="617477" cy="246221"/>
          </a:xfrm>
          <a:prstGeom prst="rect">
            <a:avLst/>
          </a:prstGeom>
        </p:spPr>
        <p:txBody>
          <a:bodyPr wrap="none">
            <a:spAutoFit/>
          </a:bodyPr>
          <a:lstStyle/>
          <a:p>
            <a:r>
              <a:rPr lang="en-GB" sz="1000" b="0" dirty="0">
                <a:solidFill>
                  <a:srgbClr val="094831"/>
                </a:solidFill>
              </a:rPr>
              <a:t>Sender</a:t>
            </a:r>
            <a:endParaRPr lang="nl-NL" sz="1000" b="0" dirty="0">
              <a:solidFill>
                <a:srgbClr val="094831"/>
              </a:solidFill>
            </a:endParaRPr>
          </a:p>
        </p:txBody>
      </p:sp>
      <p:pic>
        <p:nvPicPr>
          <p:cNvPr id="4" name="Picture 3"/>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715000" y="2523777"/>
            <a:ext cx="791081" cy="791081"/>
          </a:xfrm>
          <a:prstGeom prst="rect">
            <a:avLst/>
          </a:prstGeom>
        </p:spPr>
      </p:pic>
      <p:sp>
        <p:nvSpPr>
          <p:cNvPr id="5" name="Rectangle 4"/>
          <p:cNvSpPr/>
          <p:nvPr/>
        </p:nvSpPr>
        <p:spPr>
          <a:xfrm>
            <a:off x="3989305" y="3267021"/>
            <a:ext cx="715260" cy="246221"/>
          </a:xfrm>
          <a:prstGeom prst="rect">
            <a:avLst/>
          </a:prstGeom>
        </p:spPr>
        <p:txBody>
          <a:bodyPr wrap="none">
            <a:spAutoFit/>
          </a:bodyPr>
          <a:lstStyle/>
          <a:p>
            <a:r>
              <a:rPr lang="en-GB" sz="1000" b="0" dirty="0">
                <a:solidFill>
                  <a:srgbClr val="094831"/>
                </a:solidFill>
              </a:rPr>
              <a:t>Receiver</a:t>
            </a:r>
            <a:endParaRPr lang="nl-NL" sz="1000" b="0" dirty="0">
              <a:solidFill>
                <a:srgbClr val="094831"/>
              </a:solidFill>
            </a:endParaRPr>
          </a:p>
        </p:txBody>
      </p:sp>
      <p:pic>
        <p:nvPicPr>
          <p:cNvPr id="6" name="Picture 5"/>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302683" y="1549032"/>
            <a:ext cx="553342" cy="553342"/>
          </a:xfrm>
          <a:prstGeom prst="rect">
            <a:avLst/>
          </a:prstGeom>
        </p:spPr>
      </p:pic>
      <p:pic>
        <p:nvPicPr>
          <p:cNvPr id="7" name="Picture 6"/>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847810" y="2557491"/>
            <a:ext cx="985838" cy="670370"/>
          </a:xfrm>
          <a:prstGeom prst="rect">
            <a:avLst/>
          </a:prstGeom>
        </p:spPr>
      </p:pic>
      <p:sp>
        <p:nvSpPr>
          <p:cNvPr id="8" name="Rectangle 7"/>
          <p:cNvSpPr/>
          <p:nvPr/>
        </p:nvSpPr>
        <p:spPr>
          <a:xfrm>
            <a:off x="4839204" y="2558996"/>
            <a:ext cx="675185" cy="246221"/>
          </a:xfrm>
          <a:prstGeom prst="rect">
            <a:avLst/>
          </a:prstGeom>
        </p:spPr>
        <p:txBody>
          <a:bodyPr wrap="none">
            <a:spAutoFit/>
          </a:bodyPr>
          <a:lstStyle/>
          <a:p>
            <a:r>
              <a:rPr lang="en-GB" sz="1000" b="0" dirty="0">
                <a:solidFill>
                  <a:srgbClr val="094831"/>
                </a:solidFill>
              </a:rPr>
              <a:t>ISOBUS</a:t>
            </a:r>
            <a:endParaRPr lang="nl-NL" sz="1000" b="0" dirty="0">
              <a:solidFill>
                <a:srgbClr val="094831"/>
              </a:solidFill>
            </a:endParaRPr>
          </a:p>
        </p:txBody>
      </p:sp>
      <p:pic>
        <p:nvPicPr>
          <p:cNvPr id="9" name="Picture 8"/>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flipV="1">
            <a:off x="4154290" y="1947368"/>
            <a:ext cx="313842" cy="625133"/>
          </a:xfrm>
          <a:prstGeom prst="rect">
            <a:avLst/>
          </a:prstGeom>
        </p:spPr>
      </p:pic>
      <p:sp>
        <p:nvSpPr>
          <p:cNvPr id="10" name="Rectangle 9"/>
          <p:cNvSpPr/>
          <p:nvPr/>
        </p:nvSpPr>
        <p:spPr>
          <a:xfrm>
            <a:off x="5715000" y="3268084"/>
            <a:ext cx="780983" cy="246221"/>
          </a:xfrm>
          <a:prstGeom prst="rect">
            <a:avLst/>
          </a:prstGeom>
        </p:spPr>
        <p:txBody>
          <a:bodyPr wrap="none">
            <a:spAutoFit/>
          </a:bodyPr>
          <a:lstStyle/>
          <a:p>
            <a:r>
              <a:rPr lang="en-GB" sz="1000" b="0" dirty="0" smtClean="0">
                <a:solidFill>
                  <a:srgbClr val="094831"/>
                </a:solidFill>
              </a:rPr>
              <a:t>Implement</a:t>
            </a:r>
            <a:endParaRPr lang="nl-NL" sz="1000" b="0" dirty="0">
              <a:solidFill>
                <a:srgbClr val="094831"/>
              </a:solidFill>
            </a:endParaRPr>
          </a:p>
        </p:txBody>
      </p:sp>
      <p:cxnSp>
        <p:nvCxnSpPr>
          <p:cNvPr id="13" name="Straight Arrow Connector 12"/>
          <p:cNvCxnSpPr/>
          <p:nvPr/>
        </p:nvCxnSpPr>
        <p:spPr bwMode="auto">
          <a:xfrm flipH="1" flipV="1">
            <a:off x="3025171" y="2099009"/>
            <a:ext cx="800100" cy="751778"/>
          </a:xfrm>
          <a:prstGeom prst="straightConnector1">
            <a:avLst/>
          </a:prstGeom>
          <a:ln w="28575">
            <a:solidFill>
              <a:schemeClr val="accent2"/>
            </a:solidFill>
            <a:prstDash val="sysDot"/>
            <a:headEnd type="none" w="med" len="med"/>
            <a:tailEnd type="triangle"/>
          </a:ln>
        </p:spPr>
        <p:style>
          <a:lnRef idx="1">
            <a:schemeClr val="accent1"/>
          </a:lnRef>
          <a:fillRef idx="0">
            <a:schemeClr val="accent1"/>
          </a:fillRef>
          <a:effectRef idx="0">
            <a:schemeClr val="accent1"/>
          </a:effectRef>
          <a:fontRef idx="minor">
            <a:schemeClr val="tx1"/>
          </a:fontRef>
        </p:style>
      </p:cxnSp>
      <p:grpSp>
        <p:nvGrpSpPr>
          <p:cNvPr id="14" name="Group 13"/>
          <p:cNvGrpSpPr/>
          <p:nvPr/>
        </p:nvGrpSpPr>
        <p:grpSpPr>
          <a:xfrm>
            <a:off x="374097" y="2493351"/>
            <a:ext cx="813253" cy="821508"/>
            <a:chOff x="609600" y="2114550"/>
            <a:chExt cx="571271" cy="571271"/>
          </a:xfrm>
        </p:grpSpPr>
        <p:pic>
          <p:nvPicPr>
            <p:cNvPr id="15" name="Picture 14"/>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609600" y="2114550"/>
              <a:ext cx="571271" cy="571271"/>
            </a:xfrm>
            <a:prstGeom prst="rect">
              <a:avLst/>
            </a:prstGeom>
          </p:spPr>
        </p:pic>
        <p:pic>
          <p:nvPicPr>
            <p:cNvPr id="16" name="Picture 15"/>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757851" y="2247660"/>
              <a:ext cx="274767" cy="183178"/>
            </a:xfrm>
            <a:prstGeom prst="rect">
              <a:avLst/>
            </a:prstGeom>
          </p:spPr>
        </p:pic>
      </p:grpSp>
      <p:cxnSp>
        <p:nvCxnSpPr>
          <p:cNvPr id="17" name="Straight Arrow Connector 16"/>
          <p:cNvCxnSpPr/>
          <p:nvPr/>
        </p:nvCxnSpPr>
        <p:spPr bwMode="auto">
          <a:xfrm rot="10800000" flipH="1" flipV="1">
            <a:off x="3185044" y="1982680"/>
            <a:ext cx="800100" cy="751778"/>
          </a:xfrm>
          <a:prstGeom prst="straightConnector1">
            <a:avLst/>
          </a:prstGeom>
          <a:ln w="28575">
            <a:solidFill>
              <a:srgbClr val="BEB511"/>
            </a:solidFill>
            <a:prstDash val="sysDot"/>
            <a:headEnd type="none" w="med" len="med"/>
            <a:tailEnd type="triangle"/>
          </a:ln>
        </p:spPr>
        <p:style>
          <a:lnRef idx="1">
            <a:schemeClr val="accent1"/>
          </a:lnRef>
          <a:fillRef idx="0">
            <a:schemeClr val="accent1"/>
          </a:fillRef>
          <a:effectRef idx="0">
            <a:schemeClr val="accent1"/>
          </a:effectRef>
          <a:fontRef idx="minor">
            <a:schemeClr val="tx1"/>
          </a:fontRef>
        </p:style>
      </p:cxnSp>
      <p:cxnSp>
        <p:nvCxnSpPr>
          <p:cNvPr id="18" name="Straight Arrow Connector 17"/>
          <p:cNvCxnSpPr/>
          <p:nvPr/>
        </p:nvCxnSpPr>
        <p:spPr bwMode="auto">
          <a:xfrm rot="5400000" flipH="1" flipV="1">
            <a:off x="1279567" y="2005687"/>
            <a:ext cx="800100" cy="751778"/>
          </a:xfrm>
          <a:prstGeom prst="straightConnector1">
            <a:avLst/>
          </a:prstGeom>
          <a:ln w="28575">
            <a:solidFill>
              <a:srgbClr val="BEB511"/>
            </a:solidFill>
            <a:prstDash val="sysDot"/>
            <a:headEnd type="none" w="med" len="med"/>
            <a:tailEnd type="triangle"/>
          </a:ln>
        </p:spPr>
        <p:style>
          <a:lnRef idx="1">
            <a:schemeClr val="accent1"/>
          </a:lnRef>
          <a:fillRef idx="0">
            <a:schemeClr val="accent1"/>
          </a:fillRef>
          <a:effectRef idx="0">
            <a:schemeClr val="accent1"/>
          </a:effectRef>
          <a:fontRef idx="minor">
            <a:schemeClr val="tx1"/>
          </a:fontRef>
        </p:style>
      </p:cxnSp>
      <p:cxnSp>
        <p:nvCxnSpPr>
          <p:cNvPr id="19" name="Straight Arrow Connector 18"/>
          <p:cNvCxnSpPr/>
          <p:nvPr/>
        </p:nvCxnSpPr>
        <p:spPr bwMode="auto">
          <a:xfrm rot="16200000" flipH="1" flipV="1">
            <a:off x="1410612" y="2141226"/>
            <a:ext cx="800100" cy="751778"/>
          </a:xfrm>
          <a:prstGeom prst="straightConnector1">
            <a:avLst/>
          </a:prstGeom>
          <a:ln w="28575">
            <a:solidFill>
              <a:schemeClr val="accent2"/>
            </a:solidFill>
            <a:prstDash val="sysDot"/>
            <a:headEnd type="none" w="med" len="med"/>
            <a:tailEnd type="triangle"/>
          </a:ln>
        </p:spPr>
        <p:style>
          <a:lnRef idx="1">
            <a:schemeClr val="accent1"/>
          </a:lnRef>
          <a:fillRef idx="0">
            <a:schemeClr val="accent1"/>
          </a:fillRef>
          <a:effectRef idx="0">
            <a:schemeClr val="accent1"/>
          </a:effectRef>
          <a:fontRef idx="minor">
            <a:schemeClr val="tx1"/>
          </a:fontRef>
        </p:style>
      </p:cxnSp>
      <p:pic>
        <p:nvPicPr>
          <p:cNvPr id="20" name="Picture 19"/>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flipH="1">
            <a:off x="2337731" y="2357533"/>
            <a:ext cx="496146" cy="496146"/>
          </a:xfrm>
          <a:prstGeom prst="rect">
            <a:avLst/>
          </a:prstGeom>
        </p:spPr>
      </p:pic>
      <p:sp>
        <p:nvSpPr>
          <p:cNvPr id="21" name="Rectangle 20"/>
          <p:cNvSpPr/>
          <p:nvPr/>
        </p:nvSpPr>
        <p:spPr>
          <a:xfrm>
            <a:off x="298503" y="3902884"/>
            <a:ext cx="2582758" cy="230832"/>
          </a:xfrm>
          <a:prstGeom prst="rect">
            <a:avLst/>
          </a:prstGeom>
        </p:spPr>
        <p:txBody>
          <a:bodyPr wrap="none">
            <a:spAutoFit/>
          </a:bodyPr>
          <a:lstStyle/>
          <a:p>
            <a:r>
              <a:rPr lang="en-GB" sz="900" dirty="0" smtClean="0">
                <a:solidFill>
                  <a:srgbClr val="A0AA00"/>
                </a:solidFill>
              </a:rPr>
              <a:t>Precision Farming Maps </a:t>
            </a:r>
            <a:r>
              <a:rPr lang="en-US" sz="900" dirty="0" smtClean="0">
                <a:solidFill>
                  <a:srgbClr val="A0AA00"/>
                </a:solidFill>
              </a:rPr>
              <a:t>&amp; Tasks (ISO-XML)</a:t>
            </a:r>
            <a:endParaRPr lang="nl-NL" sz="900" dirty="0">
              <a:solidFill>
                <a:srgbClr val="A0AA00"/>
              </a:solidFill>
            </a:endParaRPr>
          </a:p>
        </p:txBody>
      </p:sp>
      <p:sp>
        <p:nvSpPr>
          <p:cNvPr id="22" name="Rectangle 21"/>
          <p:cNvSpPr/>
          <p:nvPr/>
        </p:nvSpPr>
        <p:spPr>
          <a:xfrm>
            <a:off x="304800" y="4095750"/>
            <a:ext cx="2575499" cy="369332"/>
          </a:xfrm>
          <a:prstGeom prst="rect">
            <a:avLst/>
          </a:prstGeom>
        </p:spPr>
        <p:txBody>
          <a:bodyPr wrap="square">
            <a:spAutoFit/>
          </a:bodyPr>
          <a:lstStyle/>
          <a:p>
            <a:pPr algn="r"/>
            <a:r>
              <a:rPr lang="en-GB" sz="900" dirty="0" smtClean="0">
                <a:solidFill>
                  <a:schemeClr val="accent2"/>
                </a:solidFill>
              </a:rPr>
              <a:t>Insightful Data on machine’s parameters and tasks performed</a:t>
            </a:r>
            <a:endParaRPr lang="nl-NL" sz="900" dirty="0">
              <a:solidFill>
                <a:schemeClr val="accent2"/>
              </a:solidFill>
            </a:endParaRPr>
          </a:p>
        </p:txBody>
      </p:sp>
      <p:cxnSp>
        <p:nvCxnSpPr>
          <p:cNvPr id="23" name="Straight Arrow Connector 22"/>
          <p:cNvCxnSpPr/>
          <p:nvPr/>
        </p:nvCxnSpPr>
        <p:spPr bwMode="auto">
          <a:xfrm flipH="1" flipV="1">
            <a:off x="2811318" y="4280416"/>
            <a:ext cx="361696" cy="6431"/>
          </a:xfrm>
          <a:prstGeom prst="straightConnector1">
            <a:avLst/>
          </a:prstGeom>
          <a:ln w="28575">
            <a:solidFill>
              <a:schemeClr val="accent2"/>
            </a:solidFill>
            <a:prstDash val="sysDot"/>
            <a:headEnd type="none" w="med" len="med"/>
            <a:tailEnd type="triangle"/>
          </a:ln>
        </p:spPr>
        <p:style>
          <a:lnRef idx="1">
            <a:schemeClr val="accent1"/>
          </a:lnRef>
          <a:fillRef idx="0">
            <a:schemeClr val="accent1"/>
          </a:fillRef>
          <a:effectRef idx="0">
            <a:schemeClr val="accent1"/>
          </a:effectRef>
          <a:fontRef idx="minor">
            <a:schemeClr val="tx1"/>
          </a:fontRef>
        </p:style>
      </p:cxnSp>
      <p:cxnSp>
        <p:nvCxnSpPr>
          <p:cNvPr id="24" name="Straight Arrow Connector 23"/>
          <p:cNvCxnSpPr/>
          <p:nvPr/>
        </p:nvCxnSpPr>
        <p:spPr bwMode="auto">
          <a:xfrm>
            <a:off x="2823083" y="4026565"/>
            <a:ext cx="338165" cy="12488"/>
          </a:xfrm>
          <a:prstGeom prst="straightConnector1">
            <a:avLst/>
          </a:prstGeom>
          <a:ln w="28575">
            <a:solidFill>
              <a:srgbClr val="BEB511"/>
            </a:solidFill>
            <a:prstDash val="sysDot"/>
            <a:headEnd type="none" w="med" len="med"/>
            <a:tailEnd type="triangle"/>
          </a:ln>
        </p:spPr>
        <p:style>
          <a:lnRef idx="1">
            <a:schemeClr val="accent1"/>
          </a:lnRef>
          <a:fillRef idx="0">
            <a:schemeClr val="accent1"/>
          </a:fillRef>
          <a:effectRef idx="0">
            <a:schemeClr val="accent1"/>
          </a:effectRef>
          <a:fontRef idx="minor">
            <a:schemeClr val="tx1"/>
          </a:fontRef>
        </p:style>
      </p:cxnSp>
      <p:pic>
        <p:nvPicPr>
          <p:cNvPr id="25" name="Picture 2" descr="Image result for my data plant"/>
          <p:cNvPicPr>
            <a:picLocks noChangeAspect="1" noChangeArrowheads="1"/>
          </p:cNvPicPr>
          <p:nvPr/>
        </p:nvPicPr>
        <p:blipFill>
          <a:blip r:embed="rId9" cstate="screen">
            <a:extLst>
              <a:ext uri="{28A0092B-C50C-407E-A947-70E740481C1C}">
                <a14:useLocalDpi xmlns:a14="http://schemas.microsoft.com/office/drawing/2010/main"/>
              </a:ext>
            </a:extLst>
          </a:blip>
          <a:srcRect/>
          <a:stretch>
            <a:fillRect/>
          </a:stretch>
        </p:blipFill>
        <p:spPr bwMode="auto">
          <a:xfrm>
            <a:off x="375089" y="2395779"/>
            <a:ext cx="812261" cy="146372"/>
          </a:xfrm>
          <a:prstGeom prst="rect">
            <a:avLst/>
          </a:prstGeom>
          <a:noFill/>
          <a:extLst>
            <a:ext uri="{909E8E84-426E-40DD-AFC4-6F175D3DCCD1}">
              <a14:hiddenFill xmlns:a14="http://schemas.microsoft.com/office/drawing/2010/main">
                <a:solidFill>
                  <a:srgbClr val="FFFFFF"/>
                </a:solidFill>
              </a14:hiddenFill>
            </a:ext>
          </a:extLst>
        </p:spPr>
      </p:pic>
      <p:cxnSp>
        <p:nvCxnSpPr>
          <p:cNvPr id="26" name="Straight Arrow Connector 25"/>
          <p:cNvCxnSpPr/>
          <p:nvPr/>
        </p:nvCxnSpPr>
        <p:spPr bwMode="auto">
          <a:xfrm flipH="1" flipV="1">
            <a:off x="4996274" y="2982936"/>
            <a:ext cx="361696" cy="6431"/>
          </a:xfrm>
          <a:prstGeom prst="straightConnector1">
            <a:avLst/>
          </a:prstGeom>
          <a:ln w="28575">
            <a:solidFill>
              <a:schemeClr val="accent2"/>
            </a:solidFill>
            <a:prstDash val="sysDot"/>
            <a:headEnd type="none" w="med" len="med"/>
            <a:tailEnd type="triangle"/>
          </a:ln>
        </p:spPr>
        <p:style>
          <a:lnRef idx="1">
            <a:schemeClr val="accent1"/>
          </a:lnRef>
          <a:fillRef idx="0">
            <a:schemeClr val="accent1"/>
          </a:fillRef>
          <a:effectRef idx="0">
            <a:schemeClr val="accent1"/>
          </a:effectRef>
          <a:fontRef idx="minor">
            <a:schemeClr val="tx1"/>
          </a:fontRef>
        </p:style>
      </p:cxnSp>
      <p:cxnSp>
        <p:nvCxnSpPr>
          <p:cNvPr id="27" name="Straight Arrow Connector 26"/>
          <p:cNvCxnSpPr/>
          <p:nvPr/>
        </p:nvCxnSpPr>
        <p:spPr bwMode="auto">
          <a:xfrm>
            <a:off x="5019805" y="2872367"/>
            <a:ext cx="338165" cy="12488"/>
          </a:xfrm>
          <a:prstGeom prst="straightConnector1">
            <a:avLst/>
          </a:prstGeom>
          <a:ln w="28575">
            <a:solidFill>
              <a:srgbClr val="BEB511"/>
            </a:solidFill>
            <a:prstDash val="sysDot"/>
            <a:headEnd type="none" w="med" len="med"/>
            <a:tailEnd type="triangle"/>
          </a:ln>
        </p:spPr>
        <p:style>
          <a:lnRef idx="1">
            <a:schemeClr val="accent1"/>
          </a:lnRef>
          <a:fillRef idx="0">
            <a:schemeClr val="accent1"/>
          </a:fillRef>
          <a:effectRef idx="0">
            <a:schemeClr val="accent1"/>
          </a:effectRef>
          <a:fontRef idx="minor">
            <a:schemeClr val="tx1"/>
          </a:fontRef>
        </p:style>
      </p:cxnSp>
      <p:pic>
        <p:nvPicPr>
          <p:cNvPr id="28" name="Content Placeholder 1"/>
          <p:cNvPicPr>
            <a:picLocks noChangeAspect="1"/>
          </p:cNvPicPr>
          <p:nvPr/>
        </p:nvPicPr>
        <p:blipFill rotWithShape="1">
          <a:blip r:embed="rId10" cstate="screen">
            <a:extLst>
              <a:ext uri="{28A0092B-C50C-407E-A947-70E740481C1C}">
                <a14:useLocalDpi xmlns:a14="http://schemas.microsoft.com/office/drawing/2010/main"/>
              </a:ext>
            </a:extLst>
          </a:blip>
          <a:srcRect t="-27442"/>
          <a:stretch/>
        </p:blipFill>
        <p:spPr>
          <a:xfrm>
            <a:off x="4227730" y="2205324"/>
            <a:ext cx="172863" cy="134407"/>
          </a:xfrm>
          <a:prstGeom prst="rect">
            <a:avLst/>
          </a:prstGeom>
        </p:spPr>
      </p:pic>
      <p:sp>
        <p:nvSpPr>
          <p:cNvPr id="29" name="Rectangle 28"/>
          <p:cNvSpPr/>
          <p:nvPr/>
        </p:nvSpPr>
        <p:spPr>
          <a:xfrm>
            <a:off x="4321357" y="1990680"/>
            <a:ext cx="1087598" cy="369332"/>
          </a:xfrm>
          <a:prstGeom prst="rect">
            <a:avLst/>
          </a:prstGeom>
          <a:noFill/>
        </p:spPr>
        <p:txBody>
          <a:bodyPr wrap="square">
            <a:spAutoFit/>
          </a:bodyPr>
          <a:lstStyle/>
          <a:p>
            <a:r>
              <a:rPr lang="en-GB" sz="900" dirty="0" err="1" smtClean="0">
                <a:solidFill>
                  <a:srgbClr val="094831"/>
                </a:solidFill>
              </a:rPr>
              <a:t>IsoMatch</a:t>
            </a:r>
            <a:r>
              <a:rPr lang="en-GB" sz="900" dirty="0" smtClean="0">
                <a:solidFill>
                  <a:srgbClr val="094831"/>
                </a:solidFill>
              </a:rPr>
              <a:t> </a:t>
            </a:r>
            <a:r>
              <a:rPr lang="en-GB" sz="900" dirty="0" err="1" smtClean="0">
                <a:solidFill>
                  <a:srgbClr val="094831"/>
                </a:solidFill>
              </a:rPr>
              <a:t>FarmCentre</a:t>
            </a:r>
            <a:endParaRPr lang="en-GB" sz="900" dirty="0">
              <a:solidFill>
                <a:srgbClr val="094831"/>
              </a:solidFill>
            </a:endParaRPr>
          </a:p>
        </p:txBody>
      </p:sp>
      <p:sp>
        <p:nvSpPr>
          <p:cNvPr id="30" name="Rectangle 29"/>
          <p:cNvSpPr/>
          <p:nvPr/>
        </p:nvSpPr>
        <p:spPr>
          <a:xfrm>
            <a:off x="206737" y="1655547"/>
            <a:ext cx="1441715" cy="584775"/>
          </a:xfrm>
          <a:prstGeom prst="rect">
            <a:avLst/>
          </a:prstGeom>
        </p:spPr>
        <p:txBody>
          <a:bodyPr wrap="square">
            <a:spAutoFit/>
          </a:bodyPr>
          <a:lstStyle/>
          <a:p>
            <a:r>
              <a:rPr lang="en-GB" sz="800" b="0" dirty="0" err="1">
                <a:solidFill>
                  <a:schemeClr val="bg2"/>
                </a:solidFill>
              </a:rPr>
              <a:t>MyDataPlant</a:t>
            </a:r>
            <a:r>
              <a:rPr lang="en-US" sz="800" b="0" dirty="0">
                <a:solidFill>
                  <a:schemeClr val="bg2"/>
                </a:solidFill>
              </a:rPr>
              <a:t> biomass maps allow to monitor the crops (updated every 5 days from the satellite)</a:t>
            </a:r>
          </a:p>
        </p:txBody>
      </p:sp>
      <p:sp>
        <p:nvSpPr>
          <p:cNvPr id="31" name="Rectangle 30"/>
          <p:cNvSpPr/>
          <p:nvPr/>
        </p:nvSpPr>
        <p:spPr>
          <a:xfrm>
            <a:off x="2070332" y="1074146"/>
            <a:ext cx="1030943" cy="461665"/>
          </a:xfrm>
          <a:prstGeom prst="rect">
            <a:avLst/>
          </a:prstGeom>
        </p:spPr>
        <p:txBody>
          <a:bodyPr wrap="square">
            <a:spAutoFit/>
          </a:bodyPr>
          <a:lstStyle/>
          <a:p>
            <a:r>
              <a:rPr lang="en-GB" sz="800" b="0" dirty="0">
                <a:solidFill>
                  <a:schemeClr val="bg2"/>
                </a:solidFill>
              </a:rPr>
              <a:t>Import and export of </a:t>
            </a:r>
            <a:r>
              <a:rPr lang="en-GB" sz="800" b="0" dirty="0" smtClean="0">
                <a:solidFill>
                  <a:schemeClr val="bg2"/>
                </a:solidFill>
              </a:rPr>
              <a:t>GEOCONROL</a:t>
            </a:r>
            <a:r>
              <a:rPr lang="nl-NL" sz="800" baseline="30000" dirty="0">
                <a:solidFill>
                  <a:schemeClr val="bg1"/>
                </a:solidFill>
                <a:cs typeface="Geneva"/>
              </a:rPr>
              <a:t> ®</a:t>
            </a:r>
            <a:endParaRPr lang="en-US" sz="800" dirty="0">
              <a:solidFill>
                <a:schemeClr val="bg1"/>
              </a:solidFill>
            </a:endParaRPr>
          </a:p>
          <a:p>
            <a:r>
              <a:rPr lang="en-GB" sz="800" b="0" dirty="0" smtClean="0">
                <a:solidFill>
                  <a:schemeClr val="bg2"/>
                </a:solidFill>
              </a:rPr>
              <a:t> </a:t>
            </a:r>
            <a:r>
              <a:rPr lang="en-GB" sz="800" b="0" dirty="0">
                <a:solidFill>
                  <a:schemeClr val="bg2"/>
                </a:solidFill>
              </a:rPr>
              <a:t>data via the cloud </a:t>
            </a:r>
          </a:p>
        </p:txBody>
      </p:sp>
      <p:sp>
        <p:nvSpPr>
          <p:cNvPr id="32" name="Rectangle 31"/>
          <p:cNvSpPr/>
          <p:nvPr/>
        </p:nvSpPr>
        <p:spPr>
          <a:xfrm>
            <a:off x="1888077" y="2999870"/>
            <a:ext cx="1470543" cy="461665"/>
          </a:xfrm>
          <a:prstGeom prst="rect">
            <a:avLst/>
          </a:prstGeom>
        </p:spPr>
        <p:txBody>
          <a:bodyPr wrap="square">
            <a:spAutoFit/>
          </a:bodyPr>
          <a:lstStyle/>
          <a:p>
            <a:r>
              <a:rPr lang="en-GB" sz="800" b="0" dirty="0">
                <a:solidFill>
                  <a:schemeClr val="bg2"/>
                </a:solidFill>
              </a:rPr>
              <a:t>All data encrypted and secured in the cloud storage (safe way to store data)</a:t>
            </a:r>
          </a:p>
        </p:txBody>
      </p:sp>
      <p:sp>
        <p:nvSpPr>
          <p:cNvPr id="33" name="Rectangle 32"/>
          <p:cNvSpPr/>
          <p:nvPr/>
        </p:nvSpPr>
        <p:spPr>
          <a:xfrm>
            <a:off x="3985144" y="3801977"/>
            <a:ext cx="2760203" cy="461665"/>
          </a:xfrm>
          <a:prstGeom prst="rect">
            <a:avLst/>
          </a:prstGeom>
        </p:spPr>
        <p:txBody>
          <a:bodyPr wrap="square">
            <a:spAutoFit/>
          </a:bodyPr>
          <a:lstStyle/>
          <a:p>
            <a:r>
              <a:rPr lang="en-GB" sz="800" b="0" dirty="0">
                <a:solidFill>
                  <a:schemeClr val="bg2"/>
                </a:solidFill>
              </a:rPr>
              <a:t>When the terminal is on-line data is </a:t>
            </a:r>
            <a:r>
              <a:rPr lang="en-GB" sz="800" b="0" dirty="0" smtClean="0">
                <a:solidFill>
                  <a:schemeClr val="bg2"/>
                </a:solidFill>
              </a:rPr>
              <a:t>sent </a:t>
            </a:r>
            <a:r>
              <a:rPr lang="en-GB" sz="800" b="0" dirty="0">
                <a:solidFill>
                  <a:schemeClr val="bg2"/>
                </a:solidFill>
              </a:rPr>
              <a:t>to the cloud each 60 </a:t>
            </a:r>
            <a:r>
              <a:rPr lang="en-GB" sz="800" b="0" dirty="0" smtClean="0">
                <a:solidFill>
                  <a:schemeClr val="bg2"/>
                </a:solidFill>
              </a:rPr>
              <a:t>seconds. If off-line</a:t>
            </a:r>
            <a:r>
              <a:rPr lang="en-GB" sz="800" b="0" dirty="0">
                <a:solidFill>
                  <a:schemeClr val="bg2"/>
                </a:solidFill>
              </a:rPr>
              <a:t>, data is stored in the terminal (for 2 weeks) and sent once terminal is online</a:t>
            </a:r>
          </a:p>
        </p:txBody>
      </p:sp>
      <p:sp>
        <p:nvSpPr>
          <p:cNvPr id="34" name="Rectangle 33"/>
          <p:cNvSpPr/>
          <p:nvPr/>
        </p:nvSpPr>
        <p:spPr>
          <a:xfrm>
            <a:off x="4865156" y="2026302"/>
            <a:ext cx="2014126" cy="507831"/>
          </a:xfrm>
          <a:prstGeom prst="rect">
            <a:avLst/>
          </a:prstGeom>
        </p:spPr>
        <p:txBody>
          <a:bodyPr wrap="square">
            <a:spAutoFit/>
          </a:bodyPr>
          <a:lstStyle/>
          <a:p>
            <a:pPr lvl="1"/>
            <a:r>
              <a:rPr lang="en-GB" sz="900" dirty="0">
                <a:solidFill>
                  <a:schemeClr val="accent1"/>
                </a:solidFill>
              </a:rPr>
              <a:t>GEOSPREAD </a:t>
            </a:r>
            <a:r>
              <a:rPr lang="en-GB" sz="900" dirty="0" smtClean="0">
                <a:solidFill>
                  <a:schemeClr val="accent1"/>
                </a:solidFill>
              </a:rPr>
              <a:t>spreaders</a:t>
            </a:r>
          </a:p>
          <a:p>
            <a:pPr lvl="1"/>
            <a:r>
              <a:rPr lang="en-GB" sz="900" dirty="0" smtClean="0">
                <a:solidFill>
                  <a:schemeClr val="accent1"/>
                </a:solidFill>
              </a:rPr>
              <a:t>T-series sprayers</a:t>
            </a:r>
            <a:endParaRPr lang="en-GB" sz="900" dirty="0">
              <a:solidFill>
                <a:schemeClr val="accent1"/>
              </a:solidFill>
            </a:endParaRPr>
          </a:p>
          <a:p>
            <a:pPr lvl="1"/>
            <a:r>
              <a:rPr lang="en-GB" sz="900" dirty="0" err="1">
                <a:solidFill>
                  <a:schemeClr val="accent1"/>
                </a:solidFill>
              </a:rPr>
              <a:t>iPlough</a:t>
            </a:r>
            <a:r>
              <a:rPr lang="en-GB" sz="900" dirty="0">
                <a:solidFill>
                  <a:schemeClr val="accent1"/>
                </a:solidFill>
              </a:rPr>
              <a:t> </a:t>
            </a:r>
          </a:p>
        </p:txBody>
      </p:sp>
    </p:spTree>
    <p:extLst>
      <p:ext uri="{BB962C8B-B14F-4D97-AF65-F5344CB8AC3E}">
        <p14:creationId xmlns:p14="http://schemas.microsoft.com/office/powerpoint/2010/main" val="170535810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318149" y="557563"/>
            <a:ext cx="5004930" cy="323850"/>
          </a:xfrm>
        </p:spPr>
        <p:txBody>
          <a:bodyPr>
            <a:noAutofit/>
          </a:bodyPr>
          <a:lstStyle/>
          <a:p>
            <a:r>
              <a:rPr lang="en-GB" dirty="0">
                <a:solidFill>
                  <a:srgbClr val="003C28"/>
                </a:solidFill>
                <a:cs typeface="Geneva"/>
              </a:rPr>
              <a:t>What software </a:t>
            </a:r>
            <a:r>
              <a:rPr lang="en-GB" dirty="0" err="1">
                <a:solidFill>
                  <a:srgbClr val="003C28"/>
                </a:solidFill>
                <a:cs typeface="Geneva"/>
              </a:rPr>
              <a:t>IsoMatch</a:t>
            </a:r>
            <a:r>
              <a:rPr lang="en-GB" dirty="0">
                <a:solidFill>
                  <a:srgbClr val="003C28"/>
                </a:solidFill>
                <a:cs typeface="Geneva"/>
              </a:rPr>
              <a:t> </a:t>
            </a:r>
            <a:endParaRPr lang="en-GB" dirty="0" smtClean="0">
              <a:solidFill>
                <a:srgbClr val="003C28"/>
              </a:solidFill>
              <a:cs typeface="Geneva"/>
            </a:endParaRPr>
          </a:p>
          <a:p>
            <a:r>
              <a:rPr lang="en-GB" dirty="0" err="1" smtClean="0">
                <a:solidFill>
                  <a:srgbClr val="003C28"/>
                </a:solidFill>
                <a:cs typeface="Geneva"/>
              </a:rPr>
              <a:t>FarmCentre</a:t>
            </a:r>
            <a:r>
              <a:rPr lang="en-GB" dirty="0" smtClean="0">
                <a:solidFill>
                  <a:srgbClr val="003C28"/>
                </a:solidFill>
                <a:cs typeface="Geneva"/>
              </a:rPr>
              <a:t> </a:t>
            </a:r>
            <a:r>
              <a:rPr lang="en-GB" dirty="0">
                <a:solidFill>
                  <a:srgbClr val="003C28"/>
                </a:solidFill>
                <a:cs typeface="Geneva"/>
              </a:rPr>
              <a:t>works with?</a:t>
            </a:r>
          </a:p>
        </p:txBody>
      </p:sp>
      <p:pic>
        <p:nvPicPr>
          <p:cNvPr id="34" name="Picture 33"/>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3706721" y="2859080"/>
            <a:ext cx="691809" cy="665284"/>
          </a:xfrm>
          <a:prstGeom prst="rect">
            <a:avLst/>
          </a:prstGeom>
        </p:spPr>
      </p:pic>
      <p:pic>
        <p:nvPicPr>
          <p:cNvPr id="35" name="Picture 34"/>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2580745" y="2800350"/>
            <a:ext cx="837480" cy="702975"/>
          </a:xfrm>
          <a:prstGeom prst="rect">
            <a:avLst/>
          </a:prstGeom>
        </p:spPr>
      </p:pic>
      <p:pic>
        <p:nvPicPr>
          <p:cNvPr id="36" name="Picture 35"/>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2748196" y="3598545"/>
            <a:ext cx="737861" cy="462392"/>
          </a:xfrm>
          <a:prstGeom prst="rect">
            <a:avLst/>
          </a:prstGeom>
        </p:spPr>
      </p:pic>
      <p:grpSp>
        <p:nvGrpSpPr>
          <p:cNvPr id="37" name="Group 36"/>
          <p:cNvGrpSpPr/>
          <p:nvPr/>
        </p:nvGrpSpPr>
        <p:grpSpPr>
          <a:xfrm>
            <a:off x="476165" y="1276350"/>
            <a:ext cx="1128884" cy="2647223"/>
            <a:chOff x="4620406" y="1198615"/>
            <a:chExt cx="1128884" cy="2647223"/>
          </a:xfrm>
        </p:grpSpPr>
        <p:sp>
          <p:nvSpPr>
            <p:cNvPr id="38" name="Rectangle 37"/>
            <p:cNvSpPr/>
            <p:nvPr/>
          </p:nvSpPr>
          <p:spPr bwMode="auto">
            <a:xfrm>
              <a:off x="4632369" y="1198615"/>
              <a:ext cx="1104958" cy="2647223"/>
            </a:xfrm>
            <a:prstGeom prst="rect">
              <a:avLst/>
            </a:prstGeom>
            <a:noFill/>
            <a:ln w="19050" cap="flat" cmpd="sng" algn="ctr">
              <a:solidFill>
                <a:srgbClr val="006600"/>
              </a:solidFill>
              <a:prstDash val="solid"/>
              <a:round/>
              <a:headEnd type="none" w="med" len="med"/>
              <a:tailEnd type="none" w="med" len="med"/>
            </a:ln>
            <a:effectLst/>
          </p:spPr>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endParaRPr lang="en-US">
                <a:latin typeface="Arial" charset="0"/>
              </a:endParaRPr>
            </a:p>
          </p:txBody>
        </p:sp>
        <p:cxnSp>
          <p:nvCxnSpPr>
            <p:cNvPr id="39" name="Straight Connector 38"/>
            <p:cNvCxnSpPr/>
            <p:nvPr/>
          </p:nvCxnSpPr>
          <p:spPr bwMode="auto">
            <a:xfrm flipV="1">
              <a:off x="4632366" y="1462087"/>
              <a:ext cx="1116924" cy="4092"/>
            </a:xfrm>
            <a:prstGeom prst="line">
              <a:avLst/>
            </a:prstGeom>
            <a:solidFill>
              <a:schemeClr val="accent1"/>
            </a:solidFill>
            <a:ln w="19050" cap="flat" cmpd="sng" algn="ctr">
              <a:solidFill>
                <a:schemeClr val="accent1"/>
              </a:solidFill>
              <a:prstDash val="solid"/>
              <a:round/>
              <a:headEnd type="none" w="med" len="med"/>
              <a:tailEnd type="none" w="med" len="med"/>
            </a:ln>
            <a:effectLst/>
          </p:spPr>
        </p:cxnSp>
        <p:sp>
          <p:nvSpPr>
            <p:cNvPr id="40" name="TextBox 39"/>
            <p:cNvSpPr txBox="1"/>
            <p:nvPr/>
          </p:nvSpPr>
          <p:spPr>
            <a:xfrm>
              <a:off x="4620406" y="1203172"/>
              <a:ext cx="1104958" cy="248209"/>
            </a:xfrm>
            <a:prstGeom prst="rect">
              <a:avLst/>
            </a:prstGeom>
            <a:noFill/>
            <a:ln w="19050">
              <a:noFill/>
            </a:ln>
          </p:spPr>
          <p:txBody>
            <a:bodyPr wrap="square" rtlCol="0">
              <a:spAutoFit/>
            </a:bodyPr>
            <a:lstStyle/>
            <a:p>
              <a:pPr algn="ctr" defTabSz="514350"/>
              <a:r>
                <a:rPr lang="ca-ES" sz="1000" dirty="0">
                  <a:solidFill>
                    <a:srgbClr val="094831"/>
                  </a:solidFill>
                </a:rPr>
                <a:t>FMIS</a:t>
              </a:r>
              <a:endParaRPr lang="en-US" sz="1000" dirty="0">
                <a:solidFill>
                  <a:srgbClr val="094831"/>
                </a:solidFill>
              </a:endParaRPr>
            </a:p>
          </p:txBody>
        </p:sp>
        <p:pic>
          <p:nvPicPr>
            <p:cNvPr id="41" name="Picture 2" descr="Image result for smag"/>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4831855" y="1559837"/>
              <a:ext cx="753344" cy="405045"/>
            </a:xfrm>
            <a:prstGeom prst="rect">
              <a:avLst/>
            </a:prstGeom>
            <a:noFill/>
            <a:extLst>
              <a:ext uri="{909E8E84-426E-40DD-AFC4-6F175D3DCCD1}">
                <a14:hiddenFill xmlns:a14="http://schemas.microsoft.com/office/drawing/2010/main">
                  <a:solidFill>
                    <a:srgbClr val="FFFFFF"/>
                  </a:solidFill>
                </a14:hiddenFill>
              </a:ext>
            </a:extLst>
          </p:spPr>
        </p:pic>
        <p:pic>
          <p:nvPicPr>
            <p:cNvPr id="42" name="Picture 10" descr="Image result for farmplan gatekeeper"/>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4757095" y="2883322"/>
              <a:ext cx="890465" cy="242121"/>
            </a:xfrm>
            <a:prstGeom prst="rect">
              <a:avLst/>
            </a:prstGeom>
            <a:noFill/>
            <a:extLst>
              <a:ext uri="{909E8E84-426E-40DD-AFC4-6F175D3DCCD1}">
                <a14:hiddenFill xmlns:a14="http://schemas.microsoft.com/office/drawing/2010/main">
                  <a:solidFill>
                    <a:srgbClr val="FFFFFF"/>
                  </a:solidFill>
                </a14:hiddenFill>
              </a:ext>
            </a:extLst>
          </p:spPr>
        </p:pic>
        <p:pic>
          <p:nvPicPr>
            <p:cNvPr id="43" name="Picture 12" descr="Image result for 365 farmnet"/>
            <p:cNvPicPr>
              <a:picLocks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a:off x="4934034" y="3123874"/>
              <a:ext cx="536591" cy="536591"/>
            </a:xfrm>
            <a:prstGeom prst="rect">
              <a:avLst/>
            </a:prstGeom>
            <a:noFill/>
            <a:extLst>
              <a:ext uri="{909E8E84-426E-40DD-AFC4-6F175D3DCCD1}">
                <a14:hiddenFill xmlns:a14="http://schemas.microsoft.com/office/drawing/2010/main">
                  <a:solidFill>
                    <a:srgbClr val="FFFFFF"/>
                  </a:solidFill>
                </a14:hiddenFill>
              </a:ext>
            </a:extLst>
          </p:spPr>
        </p:pic>
        <p:pic>
          <p:nvPicPr>
            <p:cNvPr id="44" name="Picture 6" descr="Image result for trimble logo"/>
            <p:cNvPicPr>
              <a:picLocks noChangeAspect="1" noChangeArrowheads="1"/>
            </p:cNvPicPr>
            <p:nvPr/>
          </p:nvPicPr>
          <p:blipFill>
            <a:blip r:embed="rId8" cstate="screen">
              <a:extLst>
                <a:ext uri="{28A0092B-C50C-407E-A947-70E740481C1C}">
                  <a14:useLocalDpi xmlns:a14="http://schemas.microsoft.com/office/drawing/2010/main"/>
                </a:ext>
              </a:extLst>
            </a:blip>
            <a:srcRect/>
            <a:stretch>
              <a:fillRect/>
            </a:stretch>
          </p:blipFill>
          <p:spPr bwMode="auto">
            <a:xfrm>
              <a:off x="4782633" y="2306024"/>
              <a:ext cx="839392" cy="202523"/>
            </a:xfrm>
            <a:prstGeom prst="rect">
              <a:avLst/>
            </a:prstGeom>
            <a:noFill/>
            <a:extLst>
              <a:ext uri="{909E8E84-426E-40DD-AFC4-6F175D3DCCD1}">
                <a14:hiddenFill xmlns:a14="http://schemas.microsoft.com/office/drawing/2010/main">
                  <a:solidFill>
                    <a:srgbClr val="FFFFFF"/>
                  </a:solidFill>
                </a14:hiddenFill>
              </a:ext>
            </a:extLst>
          </p:spPr>
        </p:pic>
        <p:pic>
          <p:nvPicPr>
            <p:cNvPr id="45" name="Picture 44"/>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4757095" y="2544034"/>
              <a:ext cx="890465" cy="280558"/>
            </a:xfrm>
            <a:prstGeom prst="rect">
              <a:avLst/>
            </a:prstGeom>
          </p:spPr>
        </p:pic>
        <p:pic>
          <p:nvPicPr>
            <p:cNvPr id="46" name="Picture 45"/>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4742883" y="1939229"/>
              <a:ext cx="890465" cy="317292"/>
            </a:xfrm>
            <a:prstGeom prst="rect">
              <a:avLst/>
            </a:prstGeom>
          </p:spPr>
        </p:pic>
      </p:grpSp>
      <p:grpSp>
        <p:nvGrpSpPr>
          <p:cNvPr id="47" name="Group 46"/>
          <p:cNvGrpSpPr/>
          <p:nvPr/>
        </p:nvGrpSpPr>
        <p:grpSpPr>
          <a:xfrm>
            <a:off x="2580745" y="1248383"/>
            <a:ext cx="1427274" cy="671100"/>
            <a:chOff x="2001726" y="1369022"/>
            <a:chExt cx="1427274" cy="671100"/>
          </a:xfrm>
        </p:grpSpPr>
        <p:pic>
          <p:nvPicPr>
            <p:cNvPr id="48" name="Content Placeholder 1"/>
            <p:cNvPicPr>
              <a:picLocks noChangeAspect="1"/>
            </p:cNvPicPr>
            <p:nvPr/>
          </p:nvPicPr>
          <p:blipFill>
            <a:blip r:embed="rId11" cstate="screen">
              <a:extLst>
                <a:ext uri="{28A0092B-C50C-407E-A947-70E740481C1C}">
                  <a14:useLocalDpi xmlns:a14="http://schemas.microsoft.com/office/drawing/2010/main"/>
                </a:ext>
              </a:extLst>
            </a:blip>
            <a:stretch>
              <a:fillRect/>
            </a:stretch>
          </p:blipFill>
          <p:spPr>
            <a:xfrm>
              <a:off x="2144810" y="1729923"/>
              <a:ext cx="1183015" cy="211772"/>
            </a:xfrm>
            <a:prstGeom prst="rect">
              <a:avLst/>
            </a:prstGeom>
          </p:spPr>
        </p:pic>
        <p:pic>
          <p:nvPicPr>
            <p:cNvPr id="49" name="Picture 2" descr="Image result for my data plant"/>
            <p:cNvPicPr>
              <a:picLocks noChangeAspect="1" noChangeArrowheads="1"/>
            </p:cNvPicPr>
            <p:nvPr/>
          </p:nvPicPr>
          <p:blipFill>
            <a:blip r:embed="rId12" cstate="screen">
              <a:extLst>
                <a:ext uri="{28A0092B-C50C-407E-A947-70E740481C1C}">
                  <a14:useLocalDpi xmlns:a14="http://schemas.microsoft.com/office/drawing/2010/main"/>
                </a:ext>
              </a:extLst>
            </a:blip>
            <a:srcRect/>
            <a:stretch>
              <a:fillRect/>
            </a:stretch>
          </p:blipFill>
          <p:spPr bwMode="auto">
            <a:xfrm>
              <a:off x="2296633" y="1437242"/>
              <a:ext cx="812261" cy="146372"/>
            </a:xfrm>
            <a:prstGeom prst="rect">
              <a:avLst/>
            </a:prstGeom>
            <a:noFill/>
            <a:extLst>
              <a:ext uri="{909E8E84-426E-40DD-AFC4-6F175D3DCCD1}">
                <a14:hiddenFill xmlns:a14="http://schemas.microsoft.com/office/drawing/2010/main">
                  <a:solidFill>
                    <a:srgbClr val="FFFFFF"/>
                  </a:solidFill>
                </a14:hiddenFill>
              </a:ext>
            </a:extLst>
          </p:spPr>
        </p:pic>
        <p:sp>
          <p:nvSpPr>
            <p:cNvPr id="50" name="Rectangle 49"/>
            <p:cNvSpPr/>
            <p:nvPr/>
          </p:nvSpPr>
          <p:spPr bwMode="auto">
            <a:xfrm>
              <a:off x="2001726" y="1369022"/>
              <a:ext cx="1416838" cy="671100"/>
            </a:xfrm>
            <a:prstGeom prst="rect">
              <a:avLst/>
            </a:prstGeom>
            <a:noFill/>
            <a:ln w="19050" cap="flat" cmpd="sng" algn="ctr">
              <a:solidFill>
                <a:srgbClr val="006600"/>
              </a:solidFill>
              <a:prstDash val="solid"/>
              <a:round/>
              <a:headEnd type="none" w="med" len="med"/>
              <a:tailEnd type="none" w="med" len="med"/>
            </a:ln>
            <a:effectLst/>
          </p:spPr>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endParaRPr lang="en-US">
                <a:latin typeface="Arial" charset="0"/>
              </a:endParaRPr>
            </a:p>
          </p:txBody>
        </p:sp>
        <p:cxnSp>
          <p:nvCxnSpPr>
            <p:cNvPr id="51" name="Straight Connector 50"/>
            <p:cNvCxnSpPr/>
            <p:nvPr/>
          </p:nvCxnSpPr>
          <p:spPr bwMode="auto">
            <a:xfrm>
              <a:off x="2012162" y="1628821"/>
              <a:ext cx="1416838" cy="2778"/>
            </a:xfrm>
            <a:prstGeom prst="line">
              <a:avLst/>
            </a:prstGeom>
            <a:solidFill>
              <a:schemeClr val="accent1"/>
            </a:solidFill>
            <a:ln w="19050" cap="flat" cmpd="sng" algn="ctr">
              <a:solidFill>
                <a:schemeClr val="accent1"/>
              </a:solidFill>
              <a:prstDash val="solid"/>
              <a:round/>
              <a:headEnd type="none" w="med" len="med"/>
              <a:tailEnd type="none" w="med" len="med"/>
            </a:ln>
            <a:effectLst/>
          </p:spPr>
        </p:cxnSp>
      </p:grpSp>
      <p:grpSp>
        <p:nvGrpSpPr>
          <p:cNvPr id="52" name="Group 51"/>
          <p:cNvGrpSpPr/>
          <p:nvPr/>
        </p:nvGrpSpPr>
        <p:grpSpPr>
          <a:xfrm>
            <a:off x="4322442" y="1197367"/>
            <a:ext cx="257323" cy="257323"/>
            <a:chOff x="3191247" y="895365"/>
            <a:chExt cx="692041" cy="692041"/>
          </a:xfrm>
          <a:solidFill>
            <a:schemeClr val="bg1"/>
          </a:solidFill>
        </p:grpSpPr>
        <p:sp>
          <p:nvSpPr>
            <p:cNvPr id="53" name="Oval 52"/>
            <p:cNvSpPr/>
            <p:nvPr/>
          </p:nvSpPr>
          <p:spPr>
            <a:xfrm>
              <a:off x="3191247" y="895365"/>
              <a:ext cx="692041" cy="692041"/>
            </a:xfrm>
            <a:prstGeom prst="ellipse">
              <a:avLst/>
            </a:prstGeom>
            <a:grpFill/>
            <a:ln w="381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14350"/>
              <a:endParaRPr lang="en-IN" sz="1013">
                <a:solidFill>
                  <a:srgbClr val="FFFFFF">
                    <a:lumMod val="65000"/>
                  </a:srgbClr>
                </a:solidFill>
                <a:latin typeface="Arial"/>
              </a:endParaRPr>
            </a:p>
          </p:txBody>
        </p:sp>
        <p:sp>
          <p:nvSpPr>
            <p:cNvPr id="54" name="Freeform 53"/>
            <p:cNvSpPr>
              <a:spLocks noEditPoints="1"/>
            </p:cNvSpPr>
            <p:nvPr/>
          </p:nvSpPr>
          <p:spPr bwMode="auto">
            <a:xfrm>
              <a:off x="3327090" y="1102809"/>
              <a:ext cx="434080" cy="274384"/>
            </a:xfrm>
            <a:custGeom>
              <a:avLst/>
              <a:gdLst>
                <a:gd name="T0" fmla="*/ 1869 w 3364"/>
                <a:gd name="T1" fmla="*/ 1908 h 2458"/>
                <a:gd name="T2" fmla="*/ 1987 w 3364"/>
                <a:gd name="T3" fmla="*/ 2109 h 2458"/>
                <a:gd name="T4" fmla="*/ 1925 w 3364"/>
                <a:gd name="T5" fmla="*/ 2339 h 2458"/>
                <a:gd name="T6" fmla="*/ 1724 w 3364"/>
                <a:gd name="T7" fmla="*/ 2455 h 2458"/>
                <a:gd name="T8" fmla="*/ 1494 w 3364"/>
                <a:gd name="T9" fmla="*/ 2394 h 2458"/>
                <a:gd name="T10" fmla="*/ 1378 w 3364"/>
                <a:gd name="T11" fmla="*/ 2193 h 2458"/>
                <a:gd name="T12" fmla="*/ 1439 w 3364"/>
                <a:gd name="T13" fmla="*/ 1964 h 2458"/>
                <a:gd name="T14" fmla="*/ 1640 w 3364"/>
                <a:gd name="T15" fmla="*/ 1846 h 2458"/>
                <a:gd name="T16" fmla="*/ 1947 w 3364"/>
                <a:gd name="T17" fmla="*/ 1268 h 2458"/>
                <a:gd name="T18" fmla="*/ 2294 w 3364"/>
                <a:gd name="T19" fmla="*/ 1462 h 2458"/>
                <a:gd name="T20" fmla="*/ 2423 w 3364"/>
                <a:gd name="T21" fmla="*/ 1658 h 2458"/>
                <a:gd name="T22" fmla="*/ 2346 w 3364"/>
                <a:gd name="T23" fmla="*/ 1791 h 2458"/>
                <a:gd name="T24" fmla="*/ 2194 w 3364"/>
                <a:gd name="T25" fmla="*/ 1791 h 2458"/>
                <a:gd name="T26" fmla="*/ 1989 w 3364"/>
                <a:gd name="T27" fmla="*/ 1618 h 2458"/>
                <a:gd name="T28" fmla="*/ 1682 w 3364"/>
                <a:gd name="T29" fmla="*/ 1536 h 2458"/>
                <a:gd name="T30" fmla="*/ 1376 w 3364"/>
                <a:gd name="T31" fmla="*/ 1618 h 2458"/>
                <a:gd name="T32" fmla="*/ 1170 w 3364"/>
                <a:gd name="T33" fmla="*/ 1791 h 2458"/>
                <a:gd name="T34" fmla="*/ 1018 w 3364"/>
                <a:gd name="T35" fmla="*/ 1791 h 2458"/>
                <a:gd name="T36" fmla="*/ 940 w 3364"/>
                <a:gd name="T37" fmla="*/ 1658 h 2458"/>
                <a:gd name="T38" fmla="*/ 1071 w 3364"/>
                <a:gd name="T39" fmla="*/ 1462 h 2458"/>
                <a:gd name="T40" fmla="*/ 1417 w 3364"/>
                <a:gd name="T41" fmla="*/ 1268 h 2458"/>
                <a:gd name="T42" fmla="*/ 1772 w 3364"/>
                <a:gd name="T43" fmla="*/ 618 h 2458"/>
                <a:gd name="T44" fmla="*/ 2289 w 3364"/>
                <a:gd name="T45" fmla="*/ 740 h 2458"/>
                <a:gd name="T46" fmla="*/ 2733 w 3364"/>
                <a:gd name="T47" fmla="*/ 1032 h 2458"/>
                <a:gd name="T48" fmla="*/ 2894 w 3364"/>
                <a:gd name="T49" fmla="*/ 1263 h 2458"/>
                <a:gd name="T50" fmla="*/ 2816 w 3364"/>
                <a:gd name="T51" fmla="*/ 1396 h 2458"/>
                <a:gd name="T52" fmla="*/ 2664 w 3364"/>
                <a:gd name="T53" fmla="*/ 1397 h 2458"/>
                <a:gd name="T54" fmla="*/ 2377 w 3364"/>
                <a:gd name="T55" fmla="*/ 1139 h 2458"/>
                <a:gd name="T56" fmla="*/ 1929 w 3364"/>
                <a:gd name="T57" fmla="*/ 947 h 2458"/>
                <a:gd name="T58" fmla="*/ 1435 w 3364"/>
                <a:gd name="T59" fmla="*/ 947 h 2458"/>
                <a:gd name="T60" fmla="*/ 987 w 3364"/>
                <a:gd name="T61" fmla="*/ 1139 h 2458"/>
                <a:gd name="T62" fmla="*/ 700 w 3364"/>
                <a:gd name="T63" fmla="*/ 1397 h 2458"/>
                <a:gd name="T64" fmla="*/ 548 w 3364"/>
                <a:gd name="T65" fmla="*/ 1396 h 2458"/>
                <a:gd name="T66" fmla="*/ 470 w 3364"/>
                <a:gd name="T67" fmla="*/ 1263 h 2458"/>
                <a:gd name="T68" fmla="*/ 630 w 3364"/>
                <a:gd name="T69" fmla="*/ 1032 h 2458"/>
                <a:gd name="T70" fmla="*/ 1075 w 3364"/>
                <a:gd name="T71" fmla="*/ 740 h 2458"/>
                <a:gd name="T72" fmla="*/ 1592 w 3364"/>
                <a:gd name="T73" fmla="*/ 618 h 2458"/>
                <a:gd name="T74" fmla="*/ 2123 w 3364"/>
                <a:gd name="T75" fmla="*/ 46 h 2458"/>
                <a:gd name="T76" fmla="*/ 2734 w 3364"/>
                <a:gd name="T77" fmla="*/ 276 h 2458"/>
                <a:gd name="T78" fmla="*/ 3254 w 3364"/>
                <a:gd name="T79" fmla="*/ 686 h 2458"/>
                <a:gd name="T80" fmla="*/ 3362 w 3364"/>
                <a:gd name="T81" fmla="*/ 894 h 2458"/>
                <a:gd name="T82" fmla="*/ 3262 w 3364"/>
                <a:gd name="T83" fmla="*/ 1013 h 2458"/>
                <a:gd name="T84" fmla="*/ 3112 w 3364"/>
                <a:gd name="T85" fmla="*/ 986 h 2458"/>
                <a:gd name="T86" fmla="*/ 2719 w 3364"/>
                <a:gd name="T87" fmla="*/ 628 h 2458"/>
                <a:gd name="T88" fmla="*/ 2179 w 3364"/>
                <a:gd name="T89" fmla="*/ 376 h 2458"/>
                <a:gd name="T90" fmla="*/ 1580 w 3364"/>
                <a:gd name="T91" fmla="*/ 310 h 2458"/>
                <a:gd name="T92" fmla="*/ 996 w 3364"/>
                <a:gd name="T93" fmla="*/ 440 h 2458"/>
                <a:gd name="T94" fmla="*/ 486 w 3364"/>
                <a:gd name="T95" fmla="*/ 751 h 2458"/>
                <a:gd name="T96" fmla="*/ 205 w 3364"/>
                <a:gd name="T97" fmla="*/ 1013 h 2458"/>
                <a:gd name="T98" fmla="*/ 56 w 3364"/>
                <a:gd name="T99" fmla="*/ 985 h 2458"/>
                <a:gd name="T100" fmla="*/ 2 w 3364"/>
                <a:gd name="T101" fmla="*/ 842 h 2458"/>
                <a:gd name="T102" fmla="*/ 270 w 3364"/>
                <a:gd name="T103" fmla="*/ 531 h 2458"/>
                <a:gd name="T104" fmla="*/ 825 w 3364"/>
                <a:gd name="T105" fmla="*/ 179 h 2458"/>
                <a:gd name="T106" fmla="*/ 1460 w 3364"/>
                <a:gd name="T107" fmla="*/ 11 h 24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364" h="2458">
                  <a:moveTo>
                    <a:pt x="1682" y="1843"/>
                  </a:moveTo>
                  <a:lnTo>
                    <a:pt x="1724" y="1846"/>
                  </a:lnTo>
                  <a:lnTo>
                    <a:pt x="1764" y="1855"/>
                  </a:lnTo>
                  <a:lnTo>
                    <a:pt x="1801" y="1867"/>
                  </a:lnTo>
                  <a:lnTo>
                    <a:pt x="1837" y="1885"/>
                  </a:lnTo>
                  <a:lnTo>
                    <a:pt x="1869" y="1908"/>
                  </a:lnTo>
                  <a:lnTo>
                    <a:pt x="1899" y="1933"/>
                  </a:lnTo>
                  <a:lnTo>
                    <a:pt x="1925" y="1964"/>
                  </a:lnTo>
                  <a:lnTo>
                    <a:pt x="1947" y="1996"/>
                  </a:lnTo>
                  <a:lnTo>
                    <a:pt x="1965" y="2032"/>
                  </a:lnTo>
                  <a:lnTo>
                    <a:pt x="1978" y="2070"/>
                  </a:lnTo>
                  <a:lnTo>
                    <a:pt x="1987" y="2109"/>
                  </a:lnTo>
                  <a:lnTo>
                    <a:pt x="1989" y="2151"/>
                  </a:lnTo>
                  <a:lnTo>
                    <a:pt x="1987" y="2193"/>
                  </a:lnTo>
                  <a:lnTo>
                    <a:pt x="1978" y="2233"/>
                  </a:lnTo>
                  <a:lnTo>
                    <a:pt x="1965" y="2271"/>
                  </a:lnTo>
                  <a:lnTo>
                    <a:pt x="1947" y="2306"/>
                  </a:lnTo>
                  <a:lnTo>
                    <a:pt x="1925" y="2339"/>
                  </a:lnTo>
                  <a:lnTo>
                    <a:pt x="1899" y="2368"/>
                  </a:lnTo>
                  <a:lnTo>
                    <a:pt x="1869" y="2394"/>
                  </a:lnTo>
                  <a:lnTo>
                    <a:pt x="1837" y="2416"/>
                  </a:lnTo>
                  <a:lnTo>
                    <a:pt x="1801" y="2434"/>
                  </a:lnTo>
                  <a:lnTo>
                    <a:pt x="1764" y="2448"/>
                  </a:lnTo>
                  <a:lnTo>
                    <a:pt x="1724" y="2455"/>
                  </a:lnTo>
                  <a:lnTo>
                    <a:pt x="1682" y="2458"/>
                  </a:lnTo>
                  <a:lnTo>
                    <a:pt x="1640" y="2455"/>
                  </a:lnTo>
                  <a:lnTo>
                    <a:pt x="1600" y="2448"/>
                  </a:lnTo>
                  <a:lnTo>
                    <a:pt x="1563" y="2434"/>
                  </a:lnTo>
                  <a:lnTo>
                    <a:pt x="1527" y="2416"/>
                  </a:lnTo>
                  <a:lnTo>
                    <a:pt x="1494" y="2394"/>
                  </a:lnTo>
                  <a:lnTo>
                    <a:pt x="1465" y="2368"/>
                  </a:lnTo>
                  <a:lnTo>
                    <a:pt x="1439" y="2339"/>
                  </a:lnTo>
                  <a:lnTo>
                    <a:pt x="1417" y="2306"/>
                  </a:lnTo>
                  <a:lnTo>
                    <a:pt x="1399" y="2271"/>
                  </a:lnTo>
                  <a:lnTo>
                    <a:pt x="1386" y="2233"/>
                  </a:lnTo>
                  <a:lnTo>
                    <a:pt x="1378" y="2193"/>
                  </a:lnTo>
                  <a:lnTo>
                    <a:pt x="1375" y="2151"/>
                  </a:lnTo>
                  <a:lnTo>
                    <a:pt x="1378" y="2109"/>
                  </a:lnTo>
                  <a:lnTo>
                    <a:pt x="1386" y="2070"/>
                  </a:lnTo>
                  <a:lnTo>
                    <a:pt x="1399" y="2032"/>
                  </a:lnTo>
                  <a:lnTo>
                    <a:pt x="1417" y="1996"/>
                  </a:lnTo>
                  <a:lnTo>
                    <a:pt x="1439" y="1964"/>
                  </a:lnTo>
                  <a:lnTo>
                    <a:pt x="1465" y="1933"/>
                  </a:lnTo>
                  <a:lnTo>
                    <a:pt x="1494" y="1908"/>
                  </a:lnTo>
                  <a:lnTo>
                    <a:pt x="1527" y="1885"/>
                  </a:lnTo>
                  <a:lnTo>
                    <a:pt x="1563" y="1867"/>
                  </a:lnTo>
                  <a:lnTo>
                    <a:pt x="1600" y="1855"/>
                  </a:lnTo>
                  <a:lnTo>
                    <a:pt x="1640" y="1846"/>
                  </a:lnTo>
                  <a:lnTo>
                    <a:pt x="1682" y="1843"/>
                  </a:lnTo>
                  <a:close/>
                  <a:moveTo>
                    <a:pt x="1682" y="1229"/>
                  </a:moveTo>
                  <a:lnTo>
                    <a:pt x="1750" y="1232"/>
                  </a:lnTo>
                  <a:lnTo>
                    <a:pt x="1817" y="1239"/>
                  </a:lnTo>
                  <a:lnTo>
                    <a:pt x="1883" y="1251"/>
                  </a:lnTo>
                  <a:lnTo>
                    <a:pt x="1947" y="1268"/>
                  </a:lnTo>
                  <a:lnTo>
                    <a:pt x="2010" y="1290"/>
                  </a:lnTo>
                  <a:lnTo>
                    <a:pt x="2070" y="1315"/>
                  </a:lnTo>
                  <a:lnTo>
                    <a:pt x="2130" y="1346"/>
                  </a:lnTo>
                  <a:lnTo>
                    <a:pt x="2187" y="1380"/>
                  </a:lnTo>
                  <a:lnTo>
                    <a:pt x="2241" y="1419"/>
                  </a:lnTo>
                  <a:lnTo>
                    <a:pt x="2294" y="1462"/>
                  </a:lnTo>
                  <a:lnTo>
                    <a:pt x="2342" y="1508"/>
                  </a:lnTo>
                  <a:lnTo>
                    <a:pt x="2388" y="1559"/>
                  </a:lnTo>
                  <a:lnTo>
                    <a:pt x="2403" y="1581"/>
                  </a:lnTo>
                  <a:lnTo>
                    <a:pt x="2415" y="1605"/>
                  </a:lnTo>
                  <a:lnTo>
                    <a:pt x="2421" y="1632"/>
                  </a:lnTo>
                  <a:lnTo>
                    <a:pt x="2423" y="1658"/>
                  </a:lnTo>
                  <a:lnTo>
                    <a:pt x="2421" y="1684"/>
                  </a:lnTo>
                  <a:lnTo>
                    <a:pt x="2414" y="1709"/>
                  </a:lnTo>
                  <a:lnTo>
                    <a:pt x="2403" y="1733"/>
                  </a:lnTo>
                  <a:lnTo>
                    <a:pt x="2388" y="1755"/>
                  </a:lnTo>
                  <a:lnTo>
                    <a:pt x="2369" y="1775"/>
                  </a:lnTo>
                  <a:lnTo>
                    <a:pt x="2346" y="1791"/>
                  </a:lnTo>
                  <a:lnTo>
                    <a:pt x="2322" y="1802"/>
                  </a:lnTo>
                  <a:lnTo>
                    <a:pt x="2296" y="1809"/>
                  </a:lnTo>
                  <a:lnTo>
                    <a:pt x="2269" y="1811"/>
                  </a:lnTo>
                  <a:lnTo>
                    <a:pt x="2243" y="1809"/>
                  </a:lnTo>
                  <a:lnTo>
                    <a:pt x="2218" y="1802"/>
                  </a:lnTo>
                  <a:lnTo>
                    <a:pt x="2194" y="1791"/>
                  </a:lnTo>
                  <a:lnTo>
                    <a:pt x="2172" y="1776"/>
                  </a:lnTo>
                  <a:lnTo>
                    <a:pt x="2152" y="1756"/>
                  </a:lnTo>
                  <a:lnTo>
                    <a:pt x="2115" y="1717"/>
                  </a:lnTo>
                  <a:lnTo>
                    <a:pt x="2076" y="1680"/>
                  </a:lnTo>
                  <a:lnTo>
                    <a:pt x="2033" y="1647"/>
                  </a:lnTo>
                  <a:lnTo>
                    <a:pt x="1989" y="1618"/>
                  </a:lnTo>
                  <a:lnTo>
                    <a:pt x="1942" y="1594"/>
                  </a:lnTo>
                  <a:lnTo>
                    <a:pt x="1892" y="1574"/>
                  </a:lnTo>
                  <a:lnTo>
                    <a:pt x="1841" y="1557"/>
                  </a:lnTo>
                  <a:lnTo>
                    <a:pt x="1790" y="1546"/>
                  </a:lnTo>
                  <a:lnTo>
                    <a:pt x="1736" y="1538"/>
                  </a:lnTo>
                  <a:lnTo>
                    <a:pt x="1682" y="1536"/>
                  </a:lnTo>
                  <a:lnTo>
                    <a:pt x="1627" y="1538"/>
                  </a:lnTo>
                  <a:lnTo>
                    <a:pt x="1575" y="1546"/>
                  </a:lnTo>
                  <a:lnTo>
                    <a:pt x="1523" y="1557"/>
                  </a:lnTo>
                  <a:lnTo>
                    <a:pt x="1471" y="1574"/>
                  </a:lnTo>
                  <a:lnTo>
                    <a:pt x="1423" y="1594"/>
                  </a:lnTo>
                  <a:lnTo>
                    <a:pt x="1376" y="1618"/>
                  </a:lnTo>
                  <a:lnTo>
                    <a:pt x="1331" y="1647"/>
                  </a:lnTo>
                  <a:lnTo>
                    <a:pt x="1288" y="1680"/>
                  </a:lnTo>
                  <a:lnTo>
                    <a:pt x="1248" y="1717"/>
                  </a:lnTo>
                  <a:lnTo>
                    <a:pt x="1212" y="1756"/>
                  </a:lnTo>
                  <a:lnTo>
                    <a:pt x="1192" y="1776"/>
                  </a:lnTo>
                  <a:lnTo>
                    <a:pt x="1170" y="1791"/>
                  </a:lnTo>
                  <a:lnTo>
                    <a:pt x="1146" y="1802"/>
                  </a:lnTo>
                  <a:lnTo>
                    <a:pt x="1121" y="1809"/>
                  </a:lnTo>
                  <a:lnTo>
                    <a:pt x="1094" y="1811"/>
                  </a:lnTo>
                  <a:lnTo>
                    <a:pt x="1068" y="1809"/>
                  </a:lnTo>
                  <a:lnTo>
                    <a:pt x="1042" y="1802"/>
                  </a:lnTo>
                  <a:lnTo>
                    <a:pt x="1018" y="1791"/>
                  </a:lnTo>
                  <a:lnTo>
                    <a:pt x="996" y="1775"/>
                  </a:lnTo>
                  <a:lnTo>
                    <a:pt x="976" y="1755"/>
                  </a:lnTo>
                  <a:lnTo>
                    <a:pt x="960" y="1733"/>
                  </a:lnTo>
                  <a:lnTo>
                    <a:pt x="950" y="1709"/>
                  </a:lnTo>
                  <a:lnTo>
                    <a:pt x="943" y="1684"/>
                  </a:lnTo>
                  <a:lnTo>
                    <a:pt x="940" y="1658"/>
                  </a:lnTo>
                  <a:lnTo>
                    <a:pt x="943" y="1632"/>
                  </a:lnTo>
                  <a:lnTo>
                    <a:pt x="950" y="1605"/>
                  </a:lnTo>
                  <a:lnTo>
                    <a:pt x="960" y="1581"/>
                  </a:lnTo>
                  <a:lnTo>
                    <a:pt x="976" y="1559"/>
                  </a:lnTo>
                  <a:lnTo>
                    <a:pt x="1022" y="1508"/>
                  </a:lnTo>
                  <a:lnTo>
                    <a:pt x="1071" y="1462"/>
                  </a:lnTo>
                  <a:lnTo>
                    <a:pt x="1123" y="1419"/>
                  </a:lnTo>
                  <a:lnTo>
                    <a:pt x="1177" y="1380"/>
                  </a:lnTo>
                  <a:lnTo>
                    <a:pt x="1234" y="1346"/>
                  </a:lnTo>
                  <a:lnTo>
                    <a:pt x="1293" y="1315"/>
                  </a:lnTo>
                  <a:lnTo>
                    <a:pt x="1354" y="1290"/>
                  </a:lnTo>
                  <a:lnTo>
                    <a:pt x="1417" y="1268"/>
                  </a:lnTo>
                  <a:lnTo>
                    <a:pt x="1482" y="1251"/>
                  </a:lnTo>
                  <a:lnTo>
                    <a:pt x="1548" y="1239"/>
                  </a:lnTo>
                  <a:lnTo>
                    <a:pt x="1614" y="1232"/>
                  </a:lnTo>
                  <a:lnTo>
                    <a:pt x="1682" y="1229"/>
                  </a:lnTo>
                  <a:close/>
                  <a:moveTo>
                    <a:pt x="1682" y="615"/>
                  </a:moveTo>
                  <a:lnTo>
                    <a:pt x="1772" y="618"/>
                  </a:lnTo>
                  <a:lnTo>
                    <a:pt x="1862" y="625"/>
                  </a:lnTo>
                  <a:lnTo>
                    <a:pt x="1950" y="639"/>
                  </a:lnTo>
                  <a:lnTo>
                    <a:pt x="2037" y="656"/>
                  </a:lnTo>
                  <a:lnTo>
                    <a:pt x="2123" y="679"/>
                  </a:lnTo>
                  <a:lnTo>
                    <a:pt x="2208" y="708"/>
                  </a:lnTo>
                  <a:lnTo>
                    <a:pt x="2289" y="740"/>
                  </a:lnTo>
                  <a:lnTo>
                    <a:pt x="2370" y="778"/>
                  </a:lnTo>
                  <a:lnTo>
                    <a:pt x="2447" y="820"/>
                  </a:lnTo>
                  <a:lnTo>
                    <a:pt x="2523" y="866"/>
                  </a:lnTo>
                  <a:lnTo>
                    <a:pt x="2596" y="917"/>
                  </a:lnTo>
                  <a:lnTo>
                    <a:pt x="2666" y="973"/>
                  </a:lnTo>
                  <a:lnTo>
                    <a:pt x="2733" y="1032"/>
                  </a:lnTo>
                  <a:lnTo>
                    <a:pt x="2797" y="1096"/>
                  </a:lnTo>
                  <a:lnTo>
                    <a:pt x="2857" y="1163"/>
                  </a:lnTo>
                  <a:lnTo>
                    <a:pt x="2874" y="1186"/>
                  </a:lnTo>
                  <a:lnTo>
                    <a:pt x="2885" y="1212"/>
                  </a:lnTo>
                  <a:lnTo>
                    <a:pt x="2892" y="1237"/>
                  </a:lnTo>
                  <a:lnTo>
                    <a:pt x="2894" y="1263"/>
                  </a:lnTo>
                  <a:lnTo>
                    <a:pt x="2892" y="1289"/>
                  </a:lnTo>
                  <a:lnTo>
                    <a:pt x="2885" y="1314"/>
                  </a:lnTo>
                  <a:lnTo>
                    <a:pt x="2874" y="1338"/>
                  </a:lnTo>
                  <a:lnTo>
                    <a:pt x="2859" y="1360"/>
                  </a:lnTo>
                  <a:lnTo>
                    <a:pt x="2839" y="1380"/>
                  </a:lnTo>
                  <a:lnTo>
                    <a:pt x="2816" y="1396"/>
                  </a:lnTo>
                  <a:lnTo>
                    <a:pt x="2792" y="1408"/>
                  </a:lnTo>
                  <a:lnTo>
                    <a:pt x="2766" y="1414"/>
                  </a:lnTo>
                  <a:lnTo>
                    <a:pt x="2740" y="1416"/>
                  </a:lnTo>
                  <a:lnTo>
                    <a:pt x="2713" y="1414"/>
                  </a:lnTo>
                  <a:lnTo>
                    <a:pt x="2688" y="1408"/>
                  </a:lnTo>
                  <a:lnTo>
                    <a:pt x="2664" y="1397"/>
                  </a:lnTo>
                  <a:lnTo>
                    <a:pt x="2642" y="1381"/>
                  </a:lnTo>
                  <a:lnTo>
                    <a:pt x="2622" y="1362"/>
                  </a:lnTo>
                  <a:lnTo>
                    <a:pt x="2567" y="1300"/>
                  </a:lnTo>
                  <a:lnTo>
                    <a:pt x="2507" y="1241"/>
                  </a:lnTo>
                  <a:lnTo>
                    <a:pt x="2443" y="1188"/>
                  </a:lnTo>
                  <a:lnTo>
                    <a:pt x="2377" y="1139"/>
                  </a:lnTo>
                  <a:lnTo>
                    <a:pt x="2308" y="1094"/>
                  </a:lnTo>
                  <a:lnTo>
                    <a:pt x="2237" y="1054"/>
                  </a:lnTo>
                  <a:lnTo>
                    <a:pt x="2163" y="1020"/>
                  </a:lnTo>
                  <a:lnTo>
                    <a:pt x="2087" y="991"/>
                  </a:lnTo>
                  <a:lnTo>
                    <a:pt x="2009" y="966"/>
                  </a:lnTo>
                  <a:lnTo>
                    <a:pt x="1929" y="947"/>
                  </a:lnTo>
                  <a:lnTo>
                    <a:pt x="1847" y="933"/>
                  </a:lnTo>
                  <a:lnTo>
                    <a:pt x="1766" y="925"/>
                  </a:lnTo>
                  <a:lnTo>
                    <a:pt x="1682" y="921"/>
                  </a:lnTo>
                  <a:lnTo>
                    <a:pt x="1599" y="925"/>
                  </a:lnTo>
                  <a:lnTo>
                    <a:pt x="1516" y="933"/>
                  </a:lnTo>
                  <a:lnTo>
                    <a:pt x="1435" y="947"/>
                  </a:lnTo>
                  <a:lnTo>
                    <a:pt x="1355" y="966"/>
                  </a:lnTo>
                  <a:lnTo>
                    <a:pt x="1278" y="991"/>
                  </a:lnTo>
                  <a:lnTo>
                    <a:pt x="1201" y="1020"/>
                  </a:lnTo>
                  <a:lnTo>
                    <a:pt x="1127" y="1054"/>
                  </a:lnTo>
                  <a:lnTo>
                    <a:pt x="1056" y="1094"/>
                  </a:lnTo>
                  <a:lnTo>
                    <a:pt x="987" y="1139"/>
                  </a:lnTo>
                  <a:lnTo>
                    <a:pt x="921" y="1188"/>
                  </a:lnTo>
                  <a:lnTo>
                    <a:pt x="858" y="1241"/>
                  </a:lnTo>
                  <a:lnTo>
                    <a:pt x="798" y="1300"/>
                  </a:lnTo>
                  <a:lnTo>
                    <a:pt x="741" y="1362"/>
                  </a:lnTo>
                  <a:lnTo>
                    <a:pt x="722" y="1381"/>
                  </a:lnTo>
                  <a:lnTo>
                    <a:pt x="700" y="1397"/>
                  </a:lnTo>
                  <a:lnTo>
                    <a:pt x="675" y="1408"/>
                  </a:lnTo>
                  <a:lnTo>
                    <a:pt x="650" y="1414"/>
                  </a:lnTo>
                  <a:lnTo>
                    <a:pt x="624" y="1416"/>
                  </a:lnTo>
                  <a:lnTo>
                    <a:pt x="598" y="1414"/>
                  </a:lnTo>
                  <a:lnTo>
                    <a:pt x="572" y="1408"/>
                  </a:lnTo>
                  <a:lnTo>
                    <a:pt x="548" y="1396"/>
                  </a:lnTo>
                  <a:lnTo>
                    <a:pt x="525" y="1380"/>
                  </a:lnTo>
                  <a:lnTo>
                    <a:pt x="506" y="1360"/>
                  </a:lnTo>
                  <a:lnTo>
                    <a:pt x="490" y="1338"/>
                  </a:lnTo>
                  <a:lnTo>
                    <a:pt x="480" y="1314"/>
                  </a:lnTo>
                  <a:lnTo>
                    <a:pt x="472" y="1289"/>
                  </a:lnTo>
                  <a:lnTo>
                    <a:pt x="470" y="1263"/>
                  </a:lnTo>
                  <a:lnTo>
                    <a:pt x="472" y="1237"/>
                  </a:lnTo>
                  <a:lnTo>
                    <a:pt x="480" y="1212"/>
                  </a:lnTo>
                  <a:lnTo>
                    <a:pt x="490" y="1186"/>
                  </a:lnTo>
                  <a:lnTo>
                    <a:pt x="507" y="1163"/>
                  </a:lnTo>
                  <a:lnTo>
                    <a:pt x="567" y="1096"/>
                  </a:lnTo>
                  <a:lnTo>
                    <a:pt x="630" y="1032"/>
                  </a:lnTo>
                  <a:lnTo>
                    <a:pt x="697" y="973"/>
                  </a:lnTo>
                  <a:lnTo>
                    <a:pt x="768" y="917"/>
                  </a:lnTo>
                  <a:lnTo>
                    <a:pt x="841" y="866"/>
                  </a:lnTo>
                  <a:lnTo>
                    <a:pt x="916" y="820"/>
                  </a:lnTo>
                  <a:lnTo>
                    <a:pt x="995" y="778"/>
                  </a:lnTo>
                  <a:lnTo>
                    <a:pt x="1075" y="740"/>
                  </a:lnTo>
                  <a:lnTo>
                    <a:pt x="1157" y="708"/>
                  </a:lnTo>
                  <a:lnTo>
                    <a:pt x="1241" y="679"/>
                  </a:lnTo>
                  <a:lnTo>
                    <a:pt x="1327" y="656"/>
                  </a:lnTo>
                  <a:lnTo>
                    <a:pt x="1414" y="639"/>
                  </a:lnTo>
                  <a:lnTo>
                    <a:pt x="1502" y="625"/>
                  </a:lnTo>
                  <a:lnTo>
                    <a:pt x="1592" y="618"/>
                  </a:lnTo>
                  <a:lnTo>
                    <a:pt x="1682" y="615"/>
                  </a:lnTo>
                  <a:close/>
                  <a:moveTo>
                    <a:pt x="1682" y="0"/>
                  </a:moveTo>
                  <a:lnTo>
                    <a:pt x="1794" y="3"/>
                  </a:lnTo>
                  <a:lnTo>
                    <a:pt x="1904" y="11"/>
                  </a:lnTo>
                  <a:lnTo>
                    <a:pt x="2014" y="26"/>
                  </a:lnTo>
                  <a:lnTo>
                    <a:pt x="2123" y="46"/>
                  </a:lnTo>
                  <a:lnTo>
                    <a:pt x="2230" y="71"/>
                  </a:lnTo>
                  <a:lnTo>
                    <a:pt x="2334" y="101"/>
                  </a:lnTo>
                  <a:lnTo>
                    <a:pt x="2438" y="138"/>
                  </a:lnTo>
                  <a:lnTo>
                    <a:pt x="2540" y="179"/>
                  </a:lnTo>
                  <a:lnTo>
                    <a:pt x="2638" y="225"/>
                  </a:lnTo>
                  <a:lnTo>
                    <a:pt x="2734" y="276"/>
                  </a:lnTo>
                  <a:lnTo>
                    <a:pt x="2829" y="333"/>
                  </a:lnTo>
                  <a:lnTo>
                    <a:pt x="2920" y="393"/>
                  </a:lnTo>
                  <a:lnTo>
                    <a:pt x="3009" y="459"/>
                  </a:lnTo>
                  <a:lnTo>
                    <a:pt x="3094" y="531"/>
                  </a:lnTo>
                  <a:lnTo>
                    <a:pt x="3175" y="605"/>
                  </a:lnTo>
                  <a:lnTo>
                    <a:pt x="3254" y="686"/>
                  </a:lnTo>
                  <a:lnTo>
                    <a:pt x="3328" y="770"/>
                  </a:lnTo>
                  <a:lnTo>
                    <a:pt x="3344" y="792"/>
                  </a:lnTo>
                  <a:lnTo>
                    <a:pt x="3355" y="817"/>
                  </a:lnTo>
                  <a:lnTo>
                    <a:pt x="3362" y="842"/>
                  </a:lnTo>
                  <a:lnTo>
                    <a:pt x="3364" y="868"/>
                  </a:lnTo>
                  <a:lnTo>
                    <a:pt x="3362" y="894"/>
                  </a:lnTo>
                  <a:lnTo>
                    <a:pt x="3354" y="920"/>
                  </a:lnTo>
                  <a:lnTo>
                    <a:pt x="3344" y="944"/>
                  </a:lnTo>
                  <a:lnTo>
                    <a:pt x="3328" y="966"/>
                  </a:lnTo>
                  <a:lnTo>
                    <a:pt x="3309" y="985"/>
                  </a:lnTo>
                  <a:lnTo>
                    <a:pt x="3286" y="1001"/>
                  </a:lnTo>
                  <a:lnTo>
                    <a:pt x="3262" y="1013"/>
                  </a:lnTo>
                  <a:lnTo>
                    <a:pt x="3237" y="1020"/>
                  </a:lnTo>
                  <a:lnTo>
                    <a:pt x="3211" y="1022"/>
                  </a:lnTo>
                  <a:lnTo>
                    <a:pt x="3185" y="1020"/>
                  </a:lnTo>
                  <a:lnTo>
                    <a:pt x="3159" y="1013"/>
                  </a:lnTo>
                  <a:lnTo>
                    <a:pt x="3134" y="1002"/>
                  </a:lnTo>
                  <a:lnTo>
                    <a:pt x="3112" y="986"/>
                  </a:lnTo>
                  <a:lnTo>
                    <a:pt x="3093" y="966"/>
                  </a:lnTo>
                  <a:lnTo>
                    <a:pt x="3025" y="890"/>
                  </a:lnTo>
                  <a:lnTo>
                    <a:pt x="2953" y="818"/>
                  </a:lnTo>
                  <a:lnTo>
                    <a:pt x="2879" y="751"/>
                  </a:lnTo>
                  <a:lnTo>
                    <a:pt x="2800" y="687"/>
                  </a:lnTo>
                  <a:lnTo>
                    <a:pt x="2719" y="628"/>
                  </a:lnTo>
                  <a:lnTo>
                    <a:pt x="2635" y="574"/>
                  </a:lnTo>
                  <a:lnTo>
                    <a:pt x="2548" y="524"/>
                  </a:lnTo>
                  <a:lnTo>
                    <a:pt x="2459" y="479"/>
                  </a:lnTo>
                  <a:lnTo>
                    <a:pt x="2368" y="440"/>
                  </a:lnTo>
                  <a:lnTo>
                    <a:pt x="2275" y="405"/>
                  </a:lnTo>
                  <a:lnTo>
                    <a:pt x="2179" y="376"/>
                  </a:lnTo>
                  <a:lnTo>
                    <a:pt x="2082" y="352"/>
                  </a:lnTo>
                  <a:lnTo>
                    <a:pt x="1984" y="332"/>
                  </a:lnTo>
                  <a:lnTo>
                    <a:pt x="1884" y="318"/>
                  </a:lnTo>
                  <a:lnTo>
                    <a:pt x="1784" y="310"/>
                  </a:lnTo>
                  <a:lnTo>
                    <a:pt x="1682" y="308"/>
                  </a:lnTo>
                  <a:lnTo>
                    <a:pt x="1580" y="310"/>
                  </a:lnTo>
                  <a:lnTo>
                    <a:pt x="1480" y="318"/>
                  </a:lnTo>
                  <a:lnTo>
                    <a:pt x="1380" y="332"/>
                  </a:lnTo>
                  <a:lnTo>
                    <a:pt x="1282" y="352"/>
                  </a:lnTo>
                  <a:lnTo>
                    <a:pt x="1184" y="376"/>
                  </a:lnTo>
                  <a:lnTo>
                    <a:pt x="1089" y="405"/>
                  </a:lnTo>
                  <a:lnTo>
                    <a:pt x="996" y="440"/>
                  </a:lnTo>
                  <a:lnTo>
                    <a:pt x="905" y="479"/>
                  </a:lnTo>
                  <a:lnTo>
                    <a:pt x="816" y="524"/>
                  </a:lnTo>
                  <a:lnTo>
                    <a:pt x="729" y="574"/>
                  </a:lnTo>
                  <a:lnTo>
                    <a:pt x="645" y="628"/>
                  </a:lnTo>
                  <a:lnTo>
                    <a:pt x="563" y="687"/>
                  </a:lnTo>
                  <a:lnTo>
                    <a:pt x="486" y="751"/>
                  </a:lnTo>
                  <a:lnTo>
                    <a:pt x="411" y="819"/>
                  </a:lnTo>
                  <a:lnTo>
                    <a:pt x="339" y="891"/>
                  </a:lnTo>
                  <a:lnTo>
                    <a:pt x="271" y="968"/>
                  </a:lnTo>
                  <a:lnTo>
                    <a:pt x="251" y="986"/>
                  </a:lnTo>
                  <a:lnTo>
                    <a:pt x="229" y="1002"/>
                  </a:lnTo>
                  <a:lnTo>
                    <a:pt x="205" y="1013"/>
                  </a:lnTo>
                  <a:lnTo>
                    <a:pt x="180" y="1020"/>
                  </a:lnTo>
                  <a:lnTo>
                    <a:pt x="154" y="1022"/>
                  </a:lnTo>
                  <a:lnTo>
                    <a:pt x="128" y="1020"/>
                  </a:lnTo>
                  <a:lnTo>
                    <a:pt x="102" y="1013"/>
                  </a:lnTo>
                  <a:lnTo>
                    <a:pt x="77" y="1001"/>
                  </a:lnTo>
                  <a:lnTo>
                    <a:pt x="56" y="985"/>
                  </a:lnTo>
                  <a:lnTo>
                    <a:pt x="36" y="966"/>
                  </a:lnTo>
                  <a:lnTo>
                    <a:pt x="20" y="944"/>
                  </a:lnTo>
                  <a:lnTo>
                    <a:pt x="9" y="920"/>
                  </a:lnTo>
                  <a:lnTo>
                    <a:pt x="2" y="894"/>
                  </a:lnTo>
                  <a:lnTo>
                    <a:pt x="0" y="868"/>
                  </a:lnTo>
                  <a:lnTo>
                    <a:pt x="2" y="842"/>
                  </a:lnTo>
                  <a:lnTo>
                    <a:pt x="8" y="817"/>
                  </a:lnTo>
                  <a:lnTo>
                    <a:pt x="20" y="792"/>
                  </a:lnTo>
                  <a:lnTo>
                    <a:pt x="36" y="770"/>
                  </a:lnTo>
                  <a:lnTo>
                    <a:pt x="110" y="686"/>
                  </a:lnTo>
                  <a:lnTo>
                    <a:pt x="189" y="605"/>
                  </a:lnTo>
                  <a:lnTo>
                    <a:pt x="270" y="531"/>
                  </a:lnTo>
                  <a:lnTo>
                    <a:pt x="355" y="459"/>
                  </a:lnTo>
                  <a:lnTo>
                    <a:pt x="444" y="393"/>
                  </a:lnTo>
                  <a:lnTo>
                    <a:pt x="535" y="333"/>
                  </a:lnTo>
                  <a:lnTo>
                    <a:pt x="629" y="276"/>
                  </a:lnTo>
                  <a:lnTo>
                    <a:pt x="726" y="225"/>
                  </a:lnTo>
                  <a:lnTo>
                    <a:pt x="825" y="179"/>
                  </a:lnTo>
                  <a:lnTo>
                    <a:pt x="926" y="138"/>
                  </a:lnTo>
                  <a:lnTo>
                    <a:pt x="1029" y="101"/>
                  </a:lnTo>
                  <a:lnTo>
                    <a:pt x="1135" y="71"/>
                  </a:lnTo>
                  <a:lnTo>
                    <a:pt x="1242" y="46"/>
                  </a:lnTo>
                  <a:lnTo>
                    <a:pt x="1350" y="26"/>
                  </a:lnTo>
                  <a:lnTo>
                    <a:pt x="1460" y="11"/>
                  </a:lnTo>
                  <a:lnTo>
                    <a:pt x="1570" y="3"/>
                  </a:lnTo>
                  <a:lnTo>
                    <a:pt x="1682" y="0"/>
                  </a:lnTo>
                  <a:close/>
                </a:path>
              </a:pathLst>
            </a:custGeom>
            <a:grpFill/>
            <a:ln w="0">
              <a:solidFill>
                <a:schemeClr val="tx2"/>
              </a:solidFill>
              <a:prstDash val="solid"/>
              <a:round/>
              <a:headEnd/>
              <a:tailEnd/>
            </a:ln>
          </p:spPr>
          <p:txBody>
            <a:bodyPr vert="horz" wrap="square" lIns="51435" tIns="25718" rIns="51435" bIns="25718" numCol="1" anchor="t" anchorCtr="0" compatLnSpc="1">
              <a:prstTxWarp prst="textNoShape">
                <a:avLst/>
              </a:prstTxWarp>
            </a:bodyPr>
            <a:lstStyle/>
            <a:p>
              <a:pPr algn="ctr" defTabSz="514350"/>
              <a:endParaRPr lang="en-US" sz="1013">
                <a:solidFill>
                  <a:srgbClr val="FFFFFF">
                    <a:lumMod val="65000"/>
                  </a:srgbClr>
                </a:solidFill>
                <a:ea typeface="Geneva" charset="-128"/>
              </a:endParaRPr>
            </a:p>
          </p:txBody>
        </p:sp>
      </p:grpSp>
      <p:grpSp>
        <p:nvGrpSpPr>
          <p:cNvPr id="55" name="Group 54"/>
          <p:cNvGrpSpPr/>
          <p:nvPr/>
        </p:nvGrpSpPr>
        <p:grpSpPr>
          <a:xfrm>
            <a:off x="1942534" y="1197367"/>
            <a:ext cx="257323" cy="257323"/>
            <a:chOff x="2077893" y="2042424"/>
            <a:chExt cx="257323" cy="257323"/>
          </a:xfrm>
          <a:solidFill>
            <a:schemeClr val="bg1"/>
          </a:solidFill>
        </p:grpSpPr>
        <p:sp>
          <p:nvSpPr>
            <p:cNvPr id="56" name="Oval 55"/>
            <p:cNvSpPr/>
            <p:nvPr/>
          </p:nvSpPr>
          <p:spPr>
            <a:xfrm>
              <a:off x="2077893" y="2042424"/>
              <a:ext cx="257323" cy="257323"/>
            </a:xfrm>
            <a:prstGeom prst="ellipse">
              <a:avLst/>
            </a:prstGeom>
            <a:grpFill/>
            <a:ln w="381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14350"/>
              <a:endParaRPr lang="en-IN" sz="1013">
                <a:solidFill>
                  <a:srgbClr val="FFFFFF">
                    <a:lumMod val="65000"/>
                  </a:srgbClr>
                </a:solidFill>
                <a:latin typeface="Arial"/>
              </a:endParaRPr>
            </a:p>
          </p:txBody>
        </p:sp>
        <p:grpSp>
          <p:nvGrpSpPr>
            <p:cNvPr id="57" name="Group 56"/>
            <p:cNvGrpSpPr/>
            <p:nvPr/>
          </p:nvGrpSpPr>
          <p:grpSpPr>
            <a:xfrm>
              <a:off x="2132537" y="2107272"/>
              <a:ext cx="148028" cy="131780"/>
              <a:chOff x="1350963" y="3559175"/>
              <a:chExt cx="5207000" cy="4635500"/>
            </a:xfrm>
            <a:grpFill/>
          </p:grpSpPr>
          <p:sp>
            <p:nvSpPr>
              <p:cNvPr id="58" name="Freeform 19"/>
              <p:cNvSpPr>
                <a:spLocks noEditPoints="1"/>
              </p:cNvSpPr>
              <p:nvPr/>
            </p:nvSpPr>
            <p:spPr bwMode="auto">
              <a:xfrm>
                <a:off x="1350963" y="3559175"/>
                <a:ext cx="5207000" cy="4635500"/>
              </a:xfrm>
              <a:custGeom>
                <a:avLst/>
                <a:gdLst>
                  <a:gd name="T0" fmla="*/ 2670 w 6560"/>
                  <a:gd name="T1" fmla="*/ 5148 h 5840"/>
                  <a:gd name="T2" fmla="*/ 2599 w 6560"/>
                  <a:gd name="T3" fmla="*/ 5395 h 5840"/>
                  <a:gd name="T4" fmla="*/ 4049 w 6560"/>
                  <a:gd name="T5" fmla="*/ 5538 h 5840"/>
                  <a:gd name="T6" fmla="*/ 3928 w 6560"/>
                  <a:gd name="T7" fmla="*/ 5317 h 5840"/>
                  <a:gd name="T8" fmla="*/ 3884 w 6560"/>
                  <a:gd name="T9" fmla="*/ 5059 h 5840"/>
                  <a:gd name="T10" fmla="*/ 302 w 6560"/>
                  <a:gd name="T11" fmla="*/ 3581 h 5840"/>
                  <a:gd name="T12" fmla="*/ 320 w 6560"/>
                  <a:gd name="T13" fmla="*/ 4430 h 5840"/>
                  <a:gd name="T14" fmla="*/ 396 w 6560"/>
                  <a:gd name="T15" fmla="*/ 4468 h 5840"/>
                  <a:gd name="T16" fmla="*/ 6220 w 6560"/>
                  <a:gd name="T17" fmla="*/ 4450 h 5840"/>
                  <a:gd name="T18" fmla="*/ 6258 w 6560"/>
                  <a:gd name="T19" fmla="*/ 4375 h 5840"/>
                  <a:gd name="T20" fmla="*/ 396 w 6560"/>
                  <a:gd name="T21" fmla="*/ 302 h 5840"/>
                  <a:gd name="T22" fmla="*/ 320 w 6560"/>
                  <a:gd name="T23" fmla="*/ 340 h 5840"/>
                  <a:gd name="T24" fmla="*/ 302 w 6560"/>
                  <a:gd name="T25" fmla="*/ 3279 h 5840"/>
                  <a:gd name="T26" fmla="*/ 6252 w 6560"/>
                  <a:gd name="T27" fmla="*/ 366 h 5840"/>
                  <a:gd name="T28" fmla="*/ 6194 w 6560"/>
                  <a:gd name="T29" fmla="*/ 306 h 5840"/>
                  <a:gd name="T30" fmla="*/ 396 w 6560"/>
                  <a:gd name="T31" fmla="*/ 0 h 5840"/>
                  <a:gd name="T32" fmla="*/ 6289 w 6560"/>
                  <a:gd name="T33" fmla="*/ 20 h 5840"/>
                  <a:gd name="T34" fmla="*/ 6443 w 6560"/>
                  <a:gd name="T35" fmla="*/ 115 h 5840"/>
                  <a:gd name="T36" fmla="*/ 6540 w 6560"/>
                  <a:gd name="T37" fmla="*/ 270 h 5840"/>
                  <a:gd name="T38" fmla="*/ 6560 w 6560"/>
                  <a:gd name="T39" fmla="*/ 4375 h 5840"/>
                  <a:gd name="T40" fmla="*/ 6516 w 6560"/>
                  <a:gd name="T41" fmla="*/ 4558 h 5840"/>
                  <a:gd name="T42" fmla="*/ 6397 w 6560"/>
                  <a:gd name="T43" fmla="*/ 4695 h 5840"/>
                  <a:gd name="T44" fmla="*/ 6228 w 6560"/>
                  <a:gd name="T45" fmla="*/ 4766 h 5840"/>
                  <a:gd name="T46" fmla="*/ 4186 w 6560"/>
                  <a:gd name="T47" fmla="*/ 5059 h 5840"/>
                  <a:gd name="T48" fmla="*/ 4240 w 6560"/>
                  <a:gd name="T49" fmla="*/ 5279 h 5840"/>
                  <a:gd name="T50" fmla="*/ 4383 w 6560"/>
                  <a:gd name="T51" fmla="*/ 5444 h 5840"/>
                  <a:gd name="T52" fmla="*/ 4588 w 6560"/>
                  <a:gd name="T53" fmla="*/ 5532 h 5840"/>
                  <a:gd name="T54" fmla="*/ 5141 w 6560"/>
                  <a:gd name="T55" fmla="*/ 5544 h 5840"/>
                  <a:gd name="T56" fmla="*/ 5233 w 6560"/>
                  <a:gd name="T57" fmla="*/ 5613 h 5840"/>
                  <a:gd name="T58" fmla="*/ 5247 w 6560"/>
                  <a:gd name="T59" fmla="*/ 5729 h 5840"/>
                  <a:gd name="T60" fmla="*/ 5177 w 6560"/>
                  <a:gd name="T61" fmla="*/ 5818 h 5840"/>
                  <a:gd name="T62" fmla="*/ 1458 w 6560"/>
                  <a:gd name="T63" fmla="*/ 5840 h 5840"/>
                  <a:gd name="T64" fmla="*/ 1351 w 6560"/>
                  <a:gd name="T65" fmla="*/ 5796 h 5840"/>
                  <a:gd name="T66" fmla="*/ 1307 w 6560"/>
                  <a:gd name="T67" fmla="*/ 5689 h 5840"/>
                  <a:gd name="T68" fmla="*/ 1351 w 6560"/>
                  <a:gd name="T69" fmla="*/ 5582 h 5840"/>
                  <a:gd name="T70" fmla="*/ 1458 w 6560"/>
                  <a:gd name="T71" fmla="*/ 5538 h 5840"/>
                  <a:gd name="T72" fmla="*/ 2045 w 6560"/>
                  <a:gd name="T73" fmla="*/ 5514 h 5840"/>
                  <a:gd name="T74" fmla="*/ 2232 w 6560"/>
                  <a:gd name="T75" fmla="*/ 5397 h 5840"/>
                  <a:gd name="T76" fmla="*/ 2348 w 6560"/>
                  <a:gd name="T77" fmla="*/ 5210 h 5840"/>
                  <a:gd name="T78" fmla="*/ 2372 w 6560"/>
                  <a:gd name="T79" fmla="*/ 4770 h 5840"/>
                  <a:gd name="T80" fmla="*/ 271 w 6560"/>
                  <a:gd name="T81" fmla="*/ 4750 h 5840"/>
                  <a:gd name="T82" fmla="*/ 115 w 6560"/>
                  <a:gd name="T83" fmla="*/ 4655 h 5840"/>
                  <a:gd name="T84" fmla="*/ 20 w 6560"/>
                  <a:gd name="T85" fmla="*/ 4500 h 5840"/>
                  <a:gd name="T86" fmla="*/ 0 w 6560"/>
                  <a:gd name="T87" fmla="*/ 396 h 5840"/>
                  <a:gd name="T88" fmla="*/ 44 w 6560"/>
                  <a:gd name="T89" fmla="*/ 215 h 5840"/>
                  <a:gd name="T90" fmla="*/ 163 w 6560"/>
                  <a:gd name="T91" fmla="*/ 76 h 5840"/>
                  <a:gd name="T92" fmla="*/ 332 w 6560"/>
                  <a:gd name="T93" fmla="*/ 4 h 58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6560" h="5840">
                    <a:moveTo>
                      <a:pt x="2674" y="4770"/>
                    </a:moveTo>
                    <a:lnTo>
                      <a:pt x="2674" y="5059"/>
                    </a:lnTo>
                    <a:lnTo>
                      <a:pt x="2670" y="5148"/>
                    </a:lnTo>
                    <a:lnTo>
                      <a:pt x="2654" y="5234"/>
                    </a:lnTo>
                    <a:lnTo>
                      <a:pt x="2630" y="5317"/>
                    </a:lnTo>
                    <a:lnTo>
                      <a:pt x="2599" y="5395"/>
                    </a:lnTo>
                    <a:lnTo>
                      <a:pt x="2559" y="5468"/>
                    </a:lnTo>
                    <a:lnTo>
                      <a:pt x="2511" y="5538"/>
                    </a:lnTo>
                    <a:lnTo>
                      <a:pt x="4049" y="5538"/>
                    </a:lnTo>
                    <a:lnTo>
                      <a:pt x="4001" y="5468"/>
                    </a:lnTo>
                    <a:lnTo>
                      <a:pt x="3961" y="5395"/>
                    </a:lnTo>
                    <a:lnTo>
                      <a:pt x="3928" y="5317"/>
                    </a:lnTo>
                    <a:lnTo>
                      <a:pt x="3904" y="5234"/>
                    </a:lnTo>
                    <a:lnTo>
                      <a:pt x="3890" y="5148"/>
                    </a:lnTo>
                    <a:lnTo>
                      <a:pt x="3884" y="5059"/>
                    </a:lnTo>
                    <a:lnTo>
                      <a:pt x="3884" y="4770"/>
                    </a:lnTo>
                    <a:lnTo>
                      <a:pt x="2674" y="4770"/>
                    </a:lnTo>
                    <a:close/>
                    <a:moveTo>
                      <a:pt x="302" y="3581"/>
                    </a:moveTo>
                    <a:lnTo>
                      <a:pt x="302" y="4375"/>
                    </a:lnTo>
                    <a:lnTo>
                      <a:pt x="306" y="4404"/>
                    </a:lnTo>
                    <a:lnTo>
                      <a:pt x="320" y="4430"/>
                    </a:lnTo>
                    <a:lnTo>
                      <a:pt x="340" y="4450"/>
                    </a:lnTo>
                    <a:lnTo>
                      <a:pt x="366" y="4464"/>
                    </a:lnTo>
                    <a:lnTo>
                      <a:pt x="396" y="4468"/>
                    </a:lnTo>
                    <a:lnTo>
                      <a:pt x="6164" y="4468"/>
                    </a:lnTo>
                    <a:lnTo>
                      <a:pt x="6194" y="4464"/>
                    </a:lnTo>
                    <a:lnTo>
                      <a:pt x="6220" y="4450"/>
                    </a:lnTo>
                    <a:lnTo>
                      <a:pt x="6240" y="4430"/>
                    </a:lnTo>
                    <a:lnTo>
                      <a:pt x="6252" y="4404"/>
                    </a:lnTo>
                    <a:lnTo>
                      <a:pt x="6258" y="4375"/>
                    </a:lnTo>
                    <a:lnTo>
                      <a:pt x="6258" y="3581"/>
                    </a:lnTo>
                    <a:lnTo>
                      <a:pt x="302" y="3581"/>
                    </a:lnTo>
                    <a:close/>
                    <a:moveTo>
                      <a:pt x="396" y="302"/>
                    </a:moveTo>
                    <a:lnTo>
                      <a:pt x="366" y="306"/>
                    </a:lnTo>
                    <a:lnTo>
                      <a:pt x="340" y="320"/>
                    </a:lnTo>
                    <a:lnTo>
                      <a:pt x="320" y="340"/>
                    </a:lnTo>
                    <a:lnTo>
                      <a:pt x="306" y="366"/>
                    </a:lnTo>
                    <a:lnTo>
                      <a:pt x="302" y="396"/>
                    </a:lnTo>
                    <a:lnTo>
                      <a:pt x="302" y="3279"/>
                    </a:lnTo>
                    <a:lnTo>
                      <a:pt x="6258" y="3279"/>
                    </a:lnTo>
                    <a:lnTo>
                      <a:pt x="6258" y="396"/>
                    </a:lnTo>
                    <a:lnTo>
                      <a:pt x="6252" y="366"/>
                    </a:lnTo>
                    <a:lnTo>
                      <a:pt x="6240" y="340"/>
                    </a:lnTo>
                    <a:lnTo>
                      <a:pt x="6220" y="320"/>
                    </a:lnTo>
                    <a:lnTo>
                      <a:pt x="6194" y="306"/>
                    </a:lnTo>
                    <a:lnTo>
                      <a:pt x="6164" y="302"/>
                    </a:lnTo>
                    <a:lnTo>
                      <a:pt x="396" y="302"/>
                    </a:lnTo>
                    <a:close/>
                    <a:moveTo>
                      <a:pt x="396" y="0"/>
                    </a:moveTo>
                    <a:lnTo>
                      <a:pt x="6164" y="0"/>
                    </a:lnTo>
                    <a:lnTo>
                      <a:pt x="6228" y="4"/>
                    </a:lnTo>
                    <a:lnTo>
                      <a:pt x="6289" y="20"/>
                    </a:lnTo>
                    <a:lnTo>
                      <a:pt x="6345" y="44"/>
                    </a:lnTo>
                    <a:lnTo>
                      <a:pt x="6397" y="76"/>
                    </a:lnTo>
                    <a:lnTo>
                      <a:pt x="6443" y="115"/>
                    </a:lnTo>
                    <a:lnTo>
                      <a:pt x="6482" y="161"/>
                    </a:lnTo>
                    <a:lnTo>
                      <a:pt x="6516" y="215"/>
                    </a:lnTo>
                    <a:lnTo>
                      <a:pt x="6540" y="270"/>
                    </a:lnTo>
                    <a:lnTo>
                      <a:pt x="6554" y="332"/>
                    </a:lnTo>
                    <a:lnTo>
                      <a:pt x="6560" y="396"/>
                    </a:lnTo>
                    <a:lnTo>
                      <a:pt x="6560" y="4375"/>
                    </a:lnTo>
                    <a:lnTo>
                      <a:pt x="6554" y="4440"/>
                    </a:lnTo>
                    <a:lnTo>
                      <a:pt x="6540" y="4500"/>
                    </a:lnTo>
                    <a:lnTo>
                      <a:pt x="6516" y="4558"/>
                    </a:lnTo>
                    <a:lnTo>
                      <a:pt x="6482" y="4609"/>
                    </a:lnTo>
                    <a:lnTo>
                      <a:pt x="6443" y="4655"/>
                    </a:lnTo>
                    <a:lnTo>
                      <a:pt x="6397" y="4695"/>
                    </a:lnTo>
                    <a:lnTo>
                      <a:pt x="6345" y="4727"/>
                    </a:lnTo>
                    <a:lnTo>
                      <a:pt x="6289" y="4750"/>
                    </a:lnTo>
                    <a:lnTo>
                      <a:pt x="6228" y="4766"/>
                    </a:lnTo>
                    <a:lnTo>
                      <a:pt x="6164" y="4770"/>
                    </a:lnTo>
                    <a:lnTo>
                      <a:pt x="4186" y="4770"/>
                    </a:lnTo>
                    <a:lnTo>
                      <a:pt x="4186" y="5059"/>
                    </a:lnTo>
                    <a:lnTo>
                      <a:pt x="4194" y="5136"/>
                    </a:lnTo>
                    <a:lnTo>
                      <a:pt x="4212" y="5210"/>
                    </a:lnTo>
                    <a:lnTo>
                      <a:pt x="4240" y="5279"/>
                    </a:lnTo>
                    <a:lnTo>
                      <a:pt x="4280" y="5341"/>
                    </a:lnTo>
                    <a:lnTo>
                      <a:pt x="4328" y="5397"/>
                    </a:lnTo>
                    <a:lnTo>
                      <a:pt x="4383" y="5444"/>
                    </a:lnTo>
                    <a:lnTo>
                      <a:pt x="4447" y="5484"/>
                    </a:lnTo>
                    <a:lnTo>
                      <a:pt x="4515" y="5514"/>
                    </a:lnTo>
                    <a:lnTo>
                      <a:pt x="4588" y="5532"/>
                    </a:lnTo>
                    <a:lnTo>
                      <a:pt x="4666" y="5538"/>
                    </a:lnTo>
                    <a:lnTo>
                      <a:pt x="5102" y="5538"/>
                    </a:lnTo>
                    <a:lnTo>
                      <a:pt x="5141" y="5544"/>
                    </a:lnTo>
                    <a:lnTo>
                      <a:pt x="5177" y="5558"/>
                    </a:lnTo>
                    <a:lnTo>
                      <a:pt x="5209" y="5582"/>
                    </a:lnTo>
                    <a:lnTo>
                      <a:pt x="5233" y="5613"/>
                    </a:lnTo>
                    <a:lnTo>
                      <a:pt x="5247" y="5649"/>
                    </a:lnTo>
                    <a:lnTo>
                      <a:pt x="5253" y="5689"/>
                    </a:lnTo>
                    <a:lnTo>
                      <a:pt x="5247" y="5729"/>
                    </a:lnTo>
                    <a:lnTo>
                      <a:pt x="5233" y="5765"/>
                    </a:lnTo>
                    <a:lnTo>
                      <a:pt x="5209" y="5796"/>
                    </a:lnTo>
                    <a:lnTo>
                      <a:pt x="5177" y="5818"/>
                    </a:lnTo>
                    <a:lnTo>
                      <a:pt x="5141" y="5834"/>
                    </a:lnTo>
                    <a:lnTo>
                      <a:pt x="5102" y="5840"/>
                    </a:lnTo>
                    <a:lnTo>
                      <a:pt x="1458" y="5840"/>
                    </a:lnTo>
                    <a:lnTo>
                      <a:pt x="1417" y="5834"/>
                    </a:lnTo>
                    <a:lnTo>
                      <a:pt x="1381" y="5818"/>
                    </a:lnTo>
                    <a:lnTo>
                      <a:pt x="1351" y="5796"/>
                    </a:lnTo>
                    <a:lnTo>
                      <a:pt x="1327" y="5765"/>
                    </a:lnTo>
                    <a:lnTo>
                      <a:pt x="1311" y="5729"/>
                    </a:lnTo>
                    <a:lnTo>
                      <a:pt x="1307" y="5689"/>
                    </a:lnTo>
                    <a:lnTo>
                      <a:pt x="1311" y="5649"/>
                    </a:lnTo>
                    <a:lnTo>
                      <a:pt x="1327" y="5613"/>
                    </a:lnTo>
                    <a:lnTo>
                      <a:pt x="1351" y="5582"/>
                    </a:lnTo>
                    <a:lnTo>
                      <a:pt x="1381" y="5558"/>
                    </a:lnTo>
                    <a:lnTo>
                      <a:pt x="1417" y="5544"/>
                    </a:lnTo>
                    <a:lnTo>
                      <a:pt x="1458" y="5538"/>
                    </a:lnTo>
                    <a:lnTo>
                      <a:pt x="1894" y="5538"/>
                    </a:lnTo>
                    <a:lnTo>
                      <a:pt x="1972" y="5532"/>
                    </a:lnTo>
                    <a:lnTo>
                      <a:pt x="2045" y="5514"/>
                    </a:lnTo>
                    <a:lnTo>
                      <a:pt x="2113" y="5484"/>
                    </a:lnTo>
                    <a:lnTo>
                      <a:pt x="2177" y="5444"/>
                    </a:lnTo>
                    <a:lnTo>
                      <a:pt x="2232" y="5397"/>
                    </a:lnTo>
                    <a:lnTo>
                      <a:pt x="2280" y="5341"/>
                    </a:lnTo>
                    <a:lnTo>
                      <a:pt x="2318" y="5279"/>
                    </a:lnTo>
                    <a:lnTo>
                      <a:pt x="2348" y="5210"/>
                    </a:lnTo>
                    <a:lnTo>
                      <a:pt x="2366" y="5136"/>
                    </a:lnTo>
                    <a:lnTo>
                      <a:pt x="2372" y="5059"/>
                    </a:lnTo>
                    <a:lnTo>
                      <a:pt x="2372" y="4770"/>
                    </a:lnTo>
                    <a:lnTo>
                      <a:pt x="396" y="4770"/>
                    </a:lnTo>
                    <a:lnTo>
                      <a:pt x="332" y="4766"/>
                    </a:lnTo>
                    <a:lnTo>
                      <a:pt x="271" y="4750"/>
                    </a:lnTo>
                    <a:lnTo>
                      <a:pt x="215" y="4727"/>
                    </a:lnTo>
                    <a:lnTo>
                      <a:pt x="163" y="4695"/>
                    </a:lnTo>
                    <a:lnTo>
                      <a:pt x="115" y="4655"/>
                    </a:lnTo>
                    <a:lnTo>
                      <a:pt x="76" y="4609"/>
                    </a:lnTo>
                    <a:lnTo>
                      <a:pt x="44" y="4558"/>
                    </a:lnTo>
                    <a:lnTo>
                      <a:pt x="20" y="4500"/>
                    </a:lnTo>
                    <a:lnTo>
                      <a:pt x="6" y="4440"/>
                    </a:lnTo>
                    <a:lnTo>
                      <a:pt x="0" y="4375"/>
                    </a:lnTo>
                    <a:lnTo>
                      <a:pt x="0" y="396"/>
                    </a:lnTo>
                    <a:lnTo>
                      <a:pt x="6" y="332"/>
                    </a:lnTo>
                    <a:lnTo>
                      <a:pt x="20" y="270"/>
                    </a:lnTo>
                    <a:lnTo>
                      <a:pt x="44" y="215"/>
                    </a:lnTo>
                    <a:lnTo>
                      <a:pt x="76" y="161"/>
                    </a:lnTo>
                    <a:lnTo>
                      <a:pt x="115" y="115"/>
                    </a:lnTo>
                    <a:lnTo>
                      <a:pt x="163" y="76"/>
                    </a:lnTo>
                    <a:lnTo>
                      <a:pt x="215" y="44"/>
                    </a:lnTo>
                    <a:lnTo>
                      <a:pt x="271" y="20"/>
                    </a:lnTo>
                    <a:lnTo>
                      <a:pt x="332" y="4"/>
                    </a:lnTo>
                    <a:lnTo>
                      <a:pt x="396" y="0"/>
                    </a:lnTo>
                    <a:close/>
                  </a:path>
                </a:pathLst>
              </a:custGeom>
              <a:grpFill/>
              <a:ln w="0">
                <a:solidFill>
                  <a:schemeClr val="tx2"/>
                </a:solidFill>
                <a:prstDash val="solid"/>
                <a:round/>
                <a:headEnd/>
                <a:tailEnd/>
              </a:ln>
            </p:spPr>
            <p:txBody>
              <a:bodyPr vert="horz" wrap="square" lIns="51435" tIns="25718" rIns="51435" bIns="25718" numCol="1" anchor="t" anchorCtr="0" compatLnSpc="1">
                <a:prstTxWarp prst="textNoShape">
                  <a:avLst/>
                </a:prstTxWarp>
              </a:bodyPr>
              <a:lstStyle/>
              <a:p>
                <a:pPr algn="ctr" defTabSz="514350"/>
                <a:endParaRPr lang="en-IN" sz="1013">
                  <a:solidFill>
                    <a:srgbClr val="FFFFFF"/>
                  </a:solidFill>
                  <a:latin typeface="Arial" charset="0"/>
                  <a:ea typeface="Geneva" charset="-128"/>
                  <a:cs typeface="+mn-cs"/>
                </a:endParaRPr>
              </a:p>
            </p:txBody>
          </p:sp>
          <p:sp>
            <p:nvSpPr>
              <p:cNvPr id="59" name="Freeform 20"/>
              <p:cNvSpPr>
                <a:spLocks/>
              </p:cNvSpPr>
              <p:nvPr/>
            </p:nvSpPr>
            <p:spPr bwMode="auto">
              <a:xfrm>
                <a:off x="3824288" y="6624638"/>
                <a:ext cx="258763" cy="258763"/>
              </a:xfrm>
              <a:custGeom>
                <a:avLst/>
                <a:gdLst>
                  <a:gd name="T0" fmla="*/ 163 w 326"/>
                  <a:gd name="T1" fmla="*/ 0 h 326"/>
                  <a:gd name="T2" fmla="*/ 207 w 326"/>
                  <a:gd name="T3" fmla="*/ 6 h 326"/>
                  <a:gd name="T4" fmla="*/ 247 w 326"/>
                  <a:gd name="T5" fmla="*/ 21 h 326"/>
                  <a:gd name="T6" fmla="*/ 278 w 326"/>
                  <a:gd name="T7" fmla="*/ 47 h 326"/>
                  <a:gd name="T8" fmla="*/ 304 w 326"/>
                  <a:gd name="T9" fmla="*/ 81 h 326"/>
                  <a:gd name="T10" fmla="*/ 320 w 326"/>
                  <a:gd name="T11" fmla="*/ 119 h 326"/>
                  <a:gd name="T12" fmla="*/ 326 w 326"/>
                  <a:gd name="T13" fmla="*/ 163 h 326"/>
                  <a:gd name="T14" fmla="*/ 320 w 326"/>
                  <a:gd name="T15" fmla="*/ 206 h 326"/>
                  <a:gd name="T16" fmla="*/ 304 w 326"/>
                  <a:gd name="T17" fmla="*/ 244 h 326"/>
                  <a:gd name="T18" fmla="*/ 278 w 326"/>
                  <a:gd name="T19" fmla="*/ 278 h 326"/>
                  <a:gd name="T20" fmla="*/ 247 w 326"/>
                  <a:gd name="T21" fmla="*/ 304 h 326"/>
                  <a:gd name="T22" fmla="*/ 207 w 326"/>
                  <a:gd name="T23" fmla="*/ 320 h 326"/>
                  <a:gd name="T24" fmla="*/ 163 w 326"/>
                  <a:gd name="T25" fmla="*/ 326 h 326"/>
                  <a:gd name="T26" fmla="*/ 121 w 326"/>
                  <a:gd name="T27" fmla="*/ 320 h 326"/>
                  <a:gd name="T28" fmla="*/ 81 w 326"/>
                  <a:gd name="T29" fmla="*/ 304 h 326"/>
                  <a:gd name="T30" fmla="*/ 48 w 326"/>
                  <a:gd name="T31" fmla="*/ 278 h 326"/>
                  <a:gd name="T32" fmla="*/ 24 w 326"/>
                  <a:gd name="T33" fmla="*/ 244 h 326"/>
                  <a:gd name="T34" fmla="*/ 6 w 326"/>
                  <a:gd name="T35" fmla="*/ 206 h 326"/>
                  <a:gd name="T36" fmla="*/ 0 w 326"/>
                  <a:gd name="T37" fmla="*/ 163 h 326"/>
                  <a:gd name="T38" fmla="*/ 6 w 326"/>
                  <a:gd name="T39" fmla="*/ 119 h 326"/>
                  <a:gd name="T40" fmla="*/ 24 w 326"/>
                  <a:gd name="T41" fmla="*/ 81 h 326"/>
                  <a:gd name="T42" fmla="*/ 48 w 326"/>
                  <a:gd name="T43" fmla="*/ 47 h 326"/>
                  <a:gd name="T44" fmla="*/ 81 w 326"/>
                  <a:gd name="T45" fmla="*/ 21 h 326"/>
                  <a:gd name="T46" fmla="*/ 121 w 326"/>
                  <a:gd name="T47" fmla="*/ 6 h 326"/>
                  <a:gd name="T48" fmla="*/ 163 w 326"/>
                  <a:gd name="T49" fmla="*/ 0 h 3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26" h="326">
                    <a:moveTo>
                      <a:pt x="163" y="0"/>
                    </a:moveTo>
                    <a:lnTo>
                      <a:pt x="207" y="6"/>
                    </a:lnTo>
                    <a:lnTo>
                      <a:pt x="247" y="21"/>
                    </a:lnTo>
                    <a:lnTo>
                      <a:pt x="278" y="47"/>
                    </a:lnTo>
                    <a:lnTo>
                      <a:pt x="304" y="81"/>
                    </a:lnTo>
                    <a:lnTo>
                      <a:pt x="320" y="119"/>
                    </a:lnTo>
                    <a:lnTo>
                      <a:pt x="326" y="163"/>
                    </a:lnTo>
                    <a:lnTo>
                      <a:pt x="320" y="206"/>
                    </a:lnTo>
                    <a:lnTo>
                      <a:pt x="304" y="244"/>
                    </a:lnTo>
                    <a:lnTo>
                      <a:pt x="278" y="278"/>
                    </a:lnTo>
                    <a:lnTo>
                      <a:pt x="247" y="304"/>
                    </a:lnTo>
                    <a:lnTo>
                      <a:pt x="207" y="320"/>
                    </a:lnTo>
                    <a:lnTo>
                      <a:pt x="163" y="326"/>
                    </a:lnTo>
                    <a:lnTo>
                      <a:pt x="121" y="320"/>
                    </a:lnTo>
                    <a:lnTo>
                      <a:pt x="81" y="304"/>
                    </a:lnTo>
                    <a:lnTo>
                      <a:pt x="48" y="278"/>
                    </a:lnTo>
                    <a:lnTo>
                      <a:pt x="24" y="244"/>
                    </a:lnTo>
                    <a:lnTo>
                      <a:pt x="6" y="206"/>
                    </a:lnTo>
                    <a:lnTo>
                      <a:pt x="0" y="163"/>
                    </a:lnTo>
                    <a:lnTo>
                      <a:pt x="6" y="119"/>
                    </a:lnTo>
                    <a:lnTo>
                      <a:pt x="24" y="81"/>
                    </a:lnTo>
                    <a:lnTo>
                      <a:pt x="48" y="47"/>
                    </a:lnTo>
                    <a:lnTo>
                      <a:pt x="81" y="21"/>
                    </a:lnTo>
                    <a:lnTo>
                      <a:pt x="121" y="6"/>
                    </a:lnTo>
                    <a:lnTo>
                      <a:pt x="163" y="0"/>
                    </a:lnTo>
                    <a:close/>
                  </a:path>
                </a:pathLst>
              </a:custGeom>
              <a:grpFill/>
              <a:ln w="0">
                <a:solidFill>
                  <a:schemeClr val="tx2"/>
                </a:solidFill>
                <a:prstDash val="solid"/>
                <a:round/>
                <a:headEnd/>
                <a:tailEnd/>
              </a:ln>
            </p:spPr>
            <p:txBody>
              <a:bodyPr vert="horz" wrap="square" lIns="51435" tIns="25718" rIns="51435" bIns="25718" numCol="1" anchor="t" anchorCtr="0" compatLnSpc="1">
                <a:prstTxWarp prst="textNoShape">
                  <a:avLst/>
                </a:prstTxWarp>
              </a:bodyPr>
              <a:lstStyle/>
              <a:p>
                <a:pPr algn="ctr" defTabSz="514350"/>
                <a:endParaRPr lang="en-IN" sz="1013">
                  <a:solidFill>
                    <a:srgbClr val="FFFFFF"/>
                  </a:solidFill>
                  <a:latin typeface="Arial" charset="0"/>
                  <a:ea typeface="Geneva" charset="-128"/>
                  <a:cs typeface="+mn-cs"/>
                </a:endParaRPr>
              </a:p>
            </p:txBody>
          </p:sp>
          <p:sp>
            <p:nvSpPr>
              <p:cNvPr id="60" name="Freeform 21"/>
              <p:cNvSpPr>
                <a:spLocks/>
              </p:cNvSpPr>
              <p:nvPr/>
            </p:nvSpPr>
            <p:spPr bwMode="auto">
              <a:xfrm>
                <a:off x="3106738" y="4351338"/>
                <a:ext cx="1089025" cy="1085850"/>
              </a:xfrm>
              <a:custGeom>
                <a:avLst/>
                <a:gdLst>
                  <a:gd name="T0" fmla="*/ 1203 w 1370"/>
                  <a:gd name="T1" fmla="*/ 0 h 1368"/>
                  <a:gd name="T2" fmla="*/ 1235 w 1370"/>
                  <a:gd name="T3" fmla="*/ 0 h 1368"/>
                  <a:gd name="T4" fmla="*/ 1269 w 1370"/>
                  <a:gd name="T5" fmla="*/ 6 h 1368"/>
                  <a:gd name="T6" fmla="*/ 1299 w 1370"/>
                  <a:gd name="T7" fmla="*/ 22 h 1368"/>
                  <a:gd name="T8" fmla="*/ 1327 w 1370"/>
                  <a:gd name="T9" fmla="*/ 42 h 1368"/>
                  <a:gd name="T10" fmla="*/ 1349 w 1370"/>
                  <a:gd name="T11" fmla="*/ 70 h 1368"/>
                  <a:gd name="T12" fmla="*/ 1362 w 1370"/>
                  <a:gd name="T13" fmla="*/ 102 h 1368"/>
                  <a:gd name="T14" fmla="*/ 1370 w 1370"/>
                  <a:gd name="T15" fmla="*/ 133 h 1368"/>
                  <a:gd name="T16" fmla="*/ 1370 w 1370"/>
                  <a:gd name="T17" fmla="*/ 167 h 1368"/>
                  <a:gd name="T18" fmla="*/ 1362 w 1370"/>
                  <a:gd name="T19" fmla="*/ 199 h 1368"/>
                  <a:gd name="T20" fmla="*/ 1349 w 1370"/>
                  <a:gd name="T21" fmla="*/ 229 h 1368"/>
                  <a:gd name="T22" fmla="*/ 1327 w 1370"/>
                  <a:gd name="T23" fmla="*/ 257 h 1368"/>
                  <a:gd name="T24" fmla="*/ 258 w 1370"/>
                  <a:gd name="T25" fmla="*/ 1325 h 1368"/>
                  <a:gd name="T26" fmla="*/ 234 w 1370"/>
                  <a:gd name="T27" fmla="*/ 1344 h 1368"/>
                  <a:gd name="T28" fmla="*/ 206 w 1370"/>
                  <a:gd name="T29" fmla="*/ 1358 h 1368"/>
                  <a:gd name="T30" fmla="*/ 179 w 1370"/>
                  <a:gd name="T31" fmla="*/ 1366 h 1368"/>
                  <a:gd name="T32" fmla="*/ 151 w 1370"/>
                  <a:gd name="T33" fmla="*/ 1368 h 1368"/>
                  <a:gd name="T34" fmla="*/ 121 w 1370"/>
                  <a:gd name="T35" fmla="*/ 1366 h 1368"/>
                  <a:gd name="T36" fmla="*/ 93 w 1370"/>
                  <a:gd name="T37" fmla="*/ 1358 h 1368"/>
                  <a:gd name="T38" fmla="*/ 67 w 1370"/>
                  <a:gd name="T39" fmla="*/ 1344 h 1368"/>
                  <a:gd name="T40" fmla="*/ 43 w 1370"/>
                  <a:gd name="T41" fmla="*/ 1325 h 1368"/>
                  <a:gd name="T42" fmla="*/ 21 w 1370"/>
                  <a:gd name="T43" fmla="*/ 1297 h 1368"/>
                  <a:gd name="T44" fmla="*/ 7 w 1370"/>
                  <a:gd name="T45" fmla="*/ 1267 h 1368"/>
                  <a:gd name="T46" fmla="*/ 0 w 1370"/>
                  <a:gd name="T47" fmla="*/ 1235 h 1368"/>
                  <a:gd name="T48" fmla="*/ 0 w 1370"/>
                  <a:gd name="T49" fmla="*/ 1201 h 1368"/>
                  <a:gd name="T50" fmla="*/ 7 w 1370"/>
                  <a:gd name="T51" fmla="*/ 1169 h 1368"/>
                  <a:gd name="T52" fmla="*/ 21 w 1370"/>
                  <a:gd name="T53" fmla="*/ 1138 h 1368"/>
                  <a:gd name="T54" fmla="*/ 43 w 1370"/>
                  <a:gd name="T55" fmla="*/ 1112 h 1368"/>
                  <a:gd name="T56" fmla="*/ 1112 w 1370"/>
                  <a:gd name="T57" fmla="*/ 42 h 1368"/>
                  <a:gd name="T58" fmla="*/ 1140 w 1370"/>
                  <a:gd name="T59" fmla="*/ 22 h 1368"/>
                  <a:gd name="T60" fmla="*/ 1169 w 1370"/>
                  <a:gd name="T61" fmla="*/ 6 h 1368"/>
                  <a:gd name="T62" fmla="*/ 1203 w 1370"/>
                  <a:gd name="T63" fmla="*/ 0 h 1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370" h="1368">
                    <a:moveTo>
                      <a:pt x="1203" y="0"/>
                    </a:moveTo>
                    <a:lnTo>
                      <a:pt x="1235" y="0"/>
                    </a:lnTo>
                    <a:lnTo>
                      <a:pt x="1269" y="6"/>
                    </a:lnTo>
                    <a:lnTo>
                      <a:pt x="1299" y="22"/>
                    </a:lnTo>
                    <a:lnTo>
                      <a:pt x="1327" y="42"/>
                    </a:lnTo>
                    <a:lnTo>
                      <a:pt x="1349" y="70"/>
                    </a:lnTo>
                    <a:lnTo>
                      <a:pt x="1362" y="102"/>
                    </a:lnTo>
                    <a:lnTo>
                      <a:pt x="1370" y="133"/>
                    </a:lnTo>
                    <a:lnTo>
                      <a:pt x="1370" y="167"/>
                    </a:lnTo>
                    <a:lnTo>
                      <a:pt x="1362" y="199"/>
                    </a:lnTo>
                    <a:lnTo>
                      <a:pt x="1349" y="229"/>
                    </a:lnTo>
                    <a:lnTo>
                      <a:pt x="1327" y="257"/>
                    </a:lnTo>
                    <a:lnTo>
                      <a:pt x="258" y="1325"/>
                    </a:lnTo>
                    <a:lnTo>
                      <a:pt x="234" y="1344"/>
                    </a:lnTo>
                    <a:lnTo>
                      <a:pt x="206" y="1358"/>
                    </a:lnTo>
                    <a:lnTo>
                      <a:pt x="179" y="1366"/>
                    </a:lnTo>
                    <a:lnTo>
                      <a:pt x="151" y="1368"/>
                    </a:lnTo>
                    <a:lnTo>
                      <a:pt x="121" y="1366"/>
                    </a:lnTo>
                    <a:lnTo>
                      <a:pt x="93" y="1358"/>
                    </a:lnTo>
                    <a:lnTo>
                      <a:pt x="67" y="1344"/>
                    </a:lnTo>
                    <a:lnTo>
                      <a:pt x="43" y="1325"/>
                    </a:lnTo>
                    <a:lnTo>
                      <a:pt x="21" y="1297"/>
                    </a:lnTo>
                    <a:lnTo>
                      <a:pt x="7" y="1267"/>
                    </a:lnTo>
                    <a:lnTo>
                      <a:pt x="0" y="1235"/>
                    </a:lnTo>
                    <a:lnTo>
                      <a:pt x="0" y="1201"/>
                    </a:lnTo>
                    <a:lnTo>
                      <a:pt x="7" y="1169"/>
                    </a:lnTo>
                    <a:lnTo>
                      <a:pt x="21" y="1138"/>
                    </a:lnTo>
                    <a:lnTo>
                      <a:pt x="43" y="1112"/>
                    </a:lnTo>
                    <a:lnTo>
                      <a:pt x="1112" y="42"/>
                    </a:lnTo>
                    <a:lnTo>
                      <a:pt x="1140" y="22"/>
                    </a:lnTo>
                    <a:lnTo>
                      <a:pt x="1169" y="6"/>
                    </a:lnTo>
                    <a:lnTo>
                      <a:pt x="1203" y="0"/>
                    </a:lnTo>
                    <a:close/>
                  </a:path>
                </a:pathLst>
              </a:custGeom>
              <a:grpFill/>
              <a:ln w="0">
                <a:solidFill>
                  <a:schemeClr val="tx2"/>
                </a:solidFill>
                <a:prstDash val="solid"/>
                <a:round/>
                <a:headEnd/>
                <a:tailEnd/>
              </a:ln>
            </p:spPr>
            <p:txBody>
              <a:bodyPr vert="horz" wrap="square" lIns="51435" tIns="25718" rIns="51435" bIns="25718" numCol="1" anchor="t" anchorCtr="0" compatLnSpc="1">
                <a:prstTxWarp prst="textNoShape">
                  <a:avLst/>
                </a:prstTxWarp>
              </a:bodyPr>
              <a:lstStyle/>
              <a:p>
                <a:pPr algn="ctr" defTabSz="514350"/>
                <a:endParaRPr lang="en-IN" sz="1013">
                  <a:solidFill>
                    <a:srgbClr val="FFFFFF"/>
                  </a:solidFill>
                  <a:latin typeface="Arial" charset="0"/>
                  <a:ea typeface="Geneva" charset="-128"/>
                  <a:cs typeface="+mn-cs"/>
                </a:endParaRPr>
              </a:p>
            </p:txBody>
          </p:sp>
          <p:sp>
            <p:nvSpPr>
              <p:cNvPr id="61" name="Freeform 22"/>
              <p:cNvSpPr>
                <a:spLocks/>
              </p:cNvSpPr>
              <p:nvPr/>
            </p:nvSpPr>
            <p:spPr bwMode="auto">
              <a:xfrm>
                <a:off x="4121151" y="4841875"/>
                <a:ext cx="576263" cy="576263"/>
              </a:xfrm>
              <a:custGeom>
                <a:avLst/>
                <a:gdLst>
                  <a:gd name="T0" fmla="*/ 559 w 726"/>
                  <a:gd name="T1" fmla="*/ 0 h 725"/>
                  <a:gd name="T2" fmla="*/ 593 w 726"/>
                  <a:gd name="T3" fmla="*/ 0 h 725"/>
                  <a:gd name="T4" fmla="*/ 625 w 726"/>
                  <a:gd name="T5" fmla="*/ 8 h 725"/>
                  <a:gd name="T6" fmla="*/ 655 w 726"/>
                  <a:gd name="T7" fmla="*/ 21 h 725"/>
                  <a:gd name="T8" fmla="*/ 682 w 726"/>
                  <a:gd name="T9" fmla="*/ 43 h 725"/>
                  <a:gd name="T10" fmla="*/ 704 w 726"/>
                  <a:gd name="T11" fmla="*/ 69 h 725"/>
                  <a:gd name="T12" fmla="*/ 718 w 726"/>
                  <a:gd name="T13" fmla="*/ 101 h 725"/>
                  <a:gd name="T14" fmla="*/ 726 w 726"/>
                  <a:gd name="T15" fmla="*/ 133 h 725"/>
                  <a:gd name="T16" fmla="*/ 726 w 726"/>
                  <a:gd name="T17" fmla="*/ 167 h 725"/>
                  <a:gd name="T18" fmla="*/ 718 w 726"/>
                  <a:gd name="T19" fmla="*/ 198 h 725"/>
                  <a:gd name="T20" fmla="*/ 704 w 726"/>
                  <a:gd name="T21" fmla="*/ 228 h 725"/>
                  <a:gd name="T22" fmla="*/ 682 w 726"/>
                  <a:gd name="T23" fmla="*/ 256 h 725"/>
                  <a:gd name="T24" fmla="*/ 257 w 726"/>
                  <a:gd name="T25" fmla="*/ 682 h 725"/>
                  <a:gd name="T26" fmla="*/ 233 w 726"/>
                  <a:gd name="T27" fmla="*/ 702 h 725"/>
                  <a:gd name="T28" fmla="*/ 207 w 726"/>
                  <a:gd name="T29" fmla="*/ 715 h 725"/>
                  <a:gd name="T30" fmla="*/ 179 w 726"/>
                  <a:gd name="T31" fmla="*/ 723 h 725"/>
                  <a:gd name="T32" fmla="*/ 149 w 726"/>
                  <a:gd name="T33" fmla="*/ 725 h 725"/>
                  <a:gd name="T34" fmla="*/ 121 w 726"/>
                  <a:gd name="T35" fmla="*/ 723 h 725"/>
                  <a:gd name="T36" fmla="*/ 93 w 726"/>
                  <a:gd name="T37" fmla="*/ 715 h 725"/>
                  <a:gd name="T38" fmla="*/ 68 w 726"/>
                  <a:gd name="T39" fmla="*/ 702 h 725"/>
                  <a:gd name="T40" fmla="*/ 44 w 726"/>
                  <a:gd name="T41" fmla="*/ 682 h 725"/>
                  <a:gd name="T42" fmla="*/ 22 w 726"/>
                  <a:gd name="T43" fmla="*/ 654 h 725"/>
                  <a:gd name="T44" fmla="*/ 6 w 726"/>
                  <a:gd name="T45" fmla="*/ 624 h 725"/>
                  <a:gd name="T46" fmla="*/ 0 w 726"/>
                  <a:gd name="T47" fmla="*/ 592 h 725"/>
                  <a:gd name="T48" fmla="*/ 0 w 726"/>
                  <a:gd name="T49" fmla="*/ 558 h 725"/>
                  <a:gd name="T50" fmla="*/ 6 w 726"/>
                  <a:gd name="T51" fmla="*/ 527 h 725"/>
                  <a:gd name="T52" fmla="*/ 22 w 726"/>
                  <a:gd name="T53" fmla="*/ 495 h 725"/>
                  <a:gd name="T54" fmla="*/ 44 w 726"/>
                  <a:gd name="T55" fmla="*/ 469 h 725"/>
                  <a:gd name="T56" fmla="*/ 469 w 726"/>
                  <a:gd name="T57" fmla="*/ 43 h 725"/>
                  <a:gd name="T58" fmla="*/ 495 w 726"/>
                  <a:gd name="T59" fmla="*/ 21 h 725"/>
                  <a:gd name="T60" fmla="*/ 527 w 726"/>
                  <a:gd name="T61" fmla="*/ 8 h 725"/>
                  <a:gd name="T62" fmla="*/ 559 w 726"/>
                  <a:gd name="T63" fmla="*/ 0 h 7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726" h="725">
                    <a:moveTo>
                      <a:pt x="559" y="0"/>
                    </a:moveTo>
                    <a:lnTo>
                      <a:pt x="593" y="0"/>
                    </a:lnTo>
                    <a:lnTo>
                      <a:pt x="625" y="8"/>
                    </a:lnTo>
                    <a:lnTo>
                      <a:pt x="655" y="21"/>
                    </a:lnTo>
                    <a:lnTo>
                      <a:pt x="682" y="43"/>
                    </a:lnTo>
                    <a:lnTo>
                      <a:pt x="704" y="69"/>
                    </a:lnTo>
                    <a:lnTo>
                      <a:pt x="718" y="101"/>
                    </a:lnTo>
                    <a:lnTo>
                      <a:pt x="726" y="133"/>
                    </a:lnTo>
                    <a:lnTo>
                      <a:pt x="726" y="167"/>
                    </a:lnTo>
                    <a:lnTo>
                      <a:pt x="718" y="198"/>
                    </a:lnTo>
                    <a:lnTo>
                      <a:pt x="704" y="228"/>
                    </a:lnTo>
                    <a:lnTo>
                      <a:pt x="682" y="256"/>
                    </a:lnTo>
                    <a:lnTo>
                      <a:pt x="257" y="682"/>
                    </a:lnTo>
                    <a:lnTo>
                      <a:pt x="233" y="702"/>
                    </a:lnTo>
                    <a:lnTo>
                      <a:pt x="207" y="715"/>
                    </a:lnTo>
                    <a:lnTo>
                      <a:pt x="179" y="723"/>
                    </a:lnTo>
                    <a:lnTo>
                      <a:pt x="149" y="725"/>
                    </a:lnTo>
                    <a:lnTo>
                      <a:pt x="121" y="723"/>
                    </a:lnTo>
                    <a:lnTo>
                      <a:pt x="93" y="715"/>
                    </a:lnTo>
                    <a:lnTo>
                      <a:pt x="68" y="702"/>
                    </a:lnTo>
                    <a:lnTo>
                      <a:pt x="44" y="682"/>
                    </a:lnTo>
                    <a:lnTo>
                      <a:pt x="22" y="654"/>
                    </a:lnTo>
                    <a:lnTo>
                      <a:pt x="6" y="624"/>
                    </a:lnTo>
                    <a:lnTo>
                      <a:pt x="0" y="592"/>
                    </a:lnTo>
                    <a:lnTo>
                      <a:pt x="0" y="558"/>
                    </a:lnTo>
                    <a:lnTo>
                      <a:pt x="6" y="527"/>
                    </a:lnTo>
                    <a:lnTo>
                      <a:pt x="22" y="495"/>
                    </a:lnTo>
                    <a:lnTo>
                      <a:pt x="44" y="469"/>
                    </a:lnTo>
                    <a:lnTo>
                      <a:pt x="469" y="43"/>
                    </a:lnTo>
                    <a:lnTo>
                      <a:pt x="495" y="21"/>
                    </a:lnTo>
                    <a:lnTo>
                      <a:pt x="527" y="8"/>
                    </a:lnTo>
                    <a:lnTo>
                      <a:pt x="559" y="0"/>
                    </a:lnTo>
                    <a:close/>
                  </a:path>
                </a:pathLst>
              </a:custGeom>
              <a:grpFill/>
              <a:ln w="0">
                <a:solidFill>
                  <a:schemeClr val="tx2"/>
                </a:solidFill>
                <a:prstDash val="solid"/>
                <a:round/>
                <a:headEnd/>
                <a:tailEnd/>
              </a:ln>
            </p:spPr>
            <p:txBody>
              <a:bodyPr vert="horz" wrap="square" lIns="51435" tIns="25718" rIns="51435" bIns="25718" numCol="1" anchor="t" anchorCtr="0" compatLnSpc="1">
                <a:prstTxWarp prst="textNoShape">
                  <a:avLst/>
                </a:prstTxWarp>
              </a:bodyPr>
              <a:lstStyle/>
              <a:p>
                <a:pPr algn="ctr" defTabSz="514350"/>
                <a:endParaRPr lang="en-IN" sz="1013">
                  <a:solidFill>
                    <a:srgbClr val="FFFFFF"/>
                  </a:solidFill>
                  <a:latin typeface="Arial" charset="0"/>
                  <a:ea typeface="Geneva" charset="-128"/>
                  <a:cs typeface="+mn-cs"/>
                </a:endParaRPr>
              </a:p>
            </p:txBody>
          </p:sp>
        </p:grpSp>
      </p:grpSp>
      <p:pic>
        <p:nvPicPr>
          <p:cNvPr id="62" name="Picture 61"/>
          <p:cNvPicPr>
            <a:picLocks noChangeAspect="1"/>
          </p:cNvPicPr>
          <p:nvPr/>
        </p:nvPicPr>
        <p:blipFill>
          <a:blip r:embed="rId13" cstate="screen">
            <a:extLst>
              <a:ext uri="{28A0092B-C50C-407E-A947-70E740481C1C}">
                <a14:useLocalDpi xmlns:a14="http://schemas.microsoft.com/office/drawing/2010/main"/>
              </a:ext>
            </a:extLst>
          </a:blip>
          <a:stretch>
            <a:fillRect/>
          </a:stretch>
        </p:blipFill>
        <p:spPr>
          <a:xfrm>
            <a:off x="4663490" y="3375271"/>
            <a:ext cx="1226078" cy="817385"/>
          </a:xfrm>
          <a:prstGeom prst="rect">
            <a:avLst/>
          </a:prstGeom>
        </p:spPr>
      </p:pic>
      <p:pic>
        <p:nvPicPr>
          <p:cNvPr id="63" name="Picture 62"/>
          <p:cNvPicPr>
            <a:picLocks noChangeAspect="1"/>
          </p:cNvPicPr>
          <p:nvPr/>
        </p:nvPicPr>
        <p:blipFill>
          <a:blip r:embed="rId14" cstate="screen">
            <a:extLst>
              <a:ext uri="{28A0092B-C50C-407E-A947-70E740481C1C}">
                <a14:useLocalDpi xmlns:a14="http://schemas.microsoft.com/office/drawing/2010/main"/>
              </a:ext>
            </a:extLst>
          </a:blip>
          <a:stretch>
            <a:fillRect/>
          </a:stretch>
        </p:blipFill>
        <p:spPr>
          <a:xfrm>
            <a:off x="4381691" y="2829621"/>
            <a:ext cx="1220541" cy="813694"/>
          </a:xfrm>
          <a:prstGeom prst="rect">
            <a:avLst/>
          </a:prstGeom>
        </p:spPr>
      </p:pic>
      <p:cxnSp>
        <p:nvCxnSpPr>
          <p:cNvPr id="64" name="Straight Arrow Connector 63"/>
          <p:cNvCxnSpPr/>
          <p:nvPr/>
        </p:nvCxnSpPr>
        <p:spPr bwMode="auto">
          <a:xfrm>
            <a:off x="1792116" y="1657350"/>
            <a:ext cx="628341" cy="0"/>
          </a:xfrm>
          <a:prstGeom prst="straightConnector1">
            <a:avLst/>
          </a:prstGeom>
          <a:ln w="28575">
            <a:solidFill>
              <a:srgbClr val="094831"/>
            </a:solidFill>
            <a:prstDash val="sysDot"/>
            <a:headEnd type="none" w="med" len="med"/>
            <a:tailEnd type="triangle"/>
          </a:ln>
        </p:spPr>
        <p:style>
          <a:lnRef idx="1">
            <a:schemeClr val="accent1"/>
          </a:lnRef>
          <a:fillRef idx="0">
            <a:schemeClr val="accent1"/>
          </a:fillRef>
          <a:effectRef idx="0">
            <a:schemeClr val="accent1"/>
          </a:effectRef>
          <a:fontRef idx="minor">
            <a:schemeClr val="tx1"/>
          </a:fontRef>
        </p:style>
      </p:cxnSp>
      <p:pic>
        <p:nvPicPr>
          <p:cNvPr id="65" name="Picture 64"/>
          <p:cNvPicPr>
            <a:picLocks noChangeAspect="1"/>
          </p:cNvPicPr>
          <p:nvPr/>
        </p:nvPicPr>
        <p:blipFill>
          <a:blip r:embed="rId15" cstate="screen">
            <a:extLst>
              <a:ext uri="{28A0092B-C50C-407E-A947-70E740481C1C}">
                <a14:useLocalDpi xmlns:a14="http://schemas.microsoft.com/office/drawing/2010/main"/>
              </a:ext>
            </a:extLst>
          </a:blip>
          <a:stretch>
            <a:fillRect/>
          </a:stretch>
        </p:blipFill>
        <p:spPr>
          <a:xfrm>
            <a:off x="4732306" y="1279168"/>
            <a:ext cx="985838" cy="670370"/>
          </a:xfrm>
          <a:prstGeom prst="rect">
            <a:avLst/>
          </a:prstGeom>
        </p:spPr>
      </p:pic>
      <p:cxnSp>
        <p:nvCxnSpPr>
          <p:cNvPr id="66" name="Straight Arrow Connector 65"/>
          <p:cNvCxnSpPr/>
          <p:nvPr/>
        </p:nvCxnSpPr>
        <p:spPr bwMode="auto">
          <a:xfrm>
            <a:off x="4161215" y="1657350"/>
            <a:ext cx="628341" cy="0"/>
          </a:xfrm>
          <a:prstGeom prst="straightConnector1">
            <a:avLst/>
          </a:prstGeom>
          <a:ln w="28575">
            <a:solidFill>
              <a:srgbClr val="094831"/>
            </a:solidFill>
            <a:prstDash val="sysDot"/>
            <a:headEnd type="none" w="med" len="med"/>
            <a:tailEnd type="triangle"/>
          </a:ln>
        </p:spPr>
        <p:style>
          <a:lnRef idx="1">
            <a:schemeClr val="accent1"/>
          </a:lnRef>
          <a:fillRef idx="0">
            <a:schemeClr val="accent1"/>
          </a:fillRef>
          <a:effectRef idx="0">
            <a:schemeClr val="accent1"/>
          </a:effectRef>
          <a:fontRef idx="minor">
            <a:schemeClr val="tx1"/>
          </a:fontRef>
        </p:style>
      </p:cxnSp>
      <p:pic>
        <p:nvPicPr>
          <p:cNvPr id="67" name="Picture 66"/>
          <p:cNvPicPr>
            <a:picLocks noChangeAspect="1"/>
          </p:cNvPicPr>
          <p:nvPr/>
        </p:nvPicPr>
        <p:blipFill rotWithShape="1">
          <a:blip r:embed="rId16" cstate="screen">
            <a:extLst>
              <a:ext uri="{28A0092B-C50C-407E-A947-70E740481C1C}">
                <a14:useLocalDpi xmlns:a14="http://schemas.microsoft.com/office/drawing/2010/main"/>
              </a:ext>
            </a:extLst>
          </a:blip>
          <a:srcRect/>
          <a:stretch/>
        </p:blipFill>
        <p:spPr>
          <a:xfrm>
            <a:off x="3773393" y="3488953"/>
            <a:ext cx="674970" cy="665284"/>
          </a:xfrm>
          <a:prstGeom prst="rect">
            <a:avLst/>
          </a:prstGeom>
        </p:spPr>
      </p:pic>
      <p:sp>
        <p:nvSpPr>
          <p:cNvPr id="68" name="Rectangle 67"/>
          <p:cNvSpPr/>
          <p:nvPr/>
        </p:nvSpPr>
        <p:spPr bwMode="auto">
          <a:xfrm>
            <a:off x="2440632" y="2699675"/>
            <a:ext cx="3350567" cy="1586621"/>
          </a:xfrm>
          <a:prstGeom prst="rect">
            <a:avLst/>
          </a:prstGeom>
          <a:noFill/>
          <a:ln w="19050" cap="flat" cmpd="sng" algn="ctr">
            <a:solidFill>
              <a:srgbClr val="094831"/>
            </a:solidFill>
            <a:prstDash val="sysDot"/>
            <a:round/>
            <a:headEnd type="none" w="med" len="med"/>
            <a:tailEnd type="none" w="med" len="med"/>
          </a:ln>
          <a:effectLst/>
        </p:spPr>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endParaRPr lang="en-US">
              <a:latin typeface="Arial" charset="0"/>
            </a:endParaRPr>
          </a:p>
        </p:txBody>
      </p:sp>
      <p:sp>
        <p:nvSpPr>
          <p:cNvPr id="69" name="TextBox 68"/>
          <p:cNvSpPr txBox="1"/>
          <p:nvPr/>
        </p:nvSpPr>
        <p:spPr>
          <a:xfrm>
            <a:off x="4323586" y="2241966"/>
            <a:ext cx="1104958" cy="246221"/>
          </a:xfrm>
          <a:prstGeom prst="rect">
            <a:avLst/>
          </a:prstGeom>
          <a:noFill/>
        </p:spPr>
        <p:txBody>
          <a:bodyPr wrap="square" rtlCol="0">
            <a:spAutoFit/>
          </a:bodyPr>
          <a:lstStyle/>
          <a:p>
            <a:pPr algn="ctr" defTabSz="514350"/>
            <a:r>
              <a:rPr lang="ca-ES" sz="1000" dirty="0" smtClean="0">
                <a:solidFill>
                  <a:srgbClr val="094831"/>
                </a:solidFill>
              </a:rPr>
              <a:t>ISOBUS</a:t>
            </a:r>
            <a:endParaRPr lang="en-US" sz="1000" dirty="0">
              <a:solidFill>
                <a:srgbClr val="094831"/>
              </a:solidFill>
            </a:endParaRPr>
          </a:p>
        </p:txBody>
      </p:sp>
      <p:sp>
        <p:nvSpPr>
          <p:cNvPr id="70" name="TextBox 69"/>
          <p:cNvSpPr txBox="1"/>
          <p:nvPr/>
        </p:nvSpPr>
        <p:spPr>
          <a:xfrm>
            <a:off x="4663490" y="1089398"/>
            <a:ext cx="1104958" cy="246221"/>
          </a:xfrm>
          <a:prstGeom prst="rect">
            <a:avLst/>
          </a:prstGeom>
          <a:noFill/>
        </p:spPr>
        <p:txBody>
          <a:bodyPr wrap="square" rtlCol="0">
            <a:spAutoFit/>
          </a:bodyPr>
          <a:lstStyle/>
          <a:p>
            <a:pPr algn="ctr" defTabSz="514350"/>
            <a:r>
              <a:rPr lang="ca-ES" sz="1000" dirty="0" smtClean="0">
                <a:solidFill>
                  <a:srgbClr val="094831"/>
                </a:solidFill>
              </a:rPr>
              <a:t>Tellus PRO</a:t>
            </a:r>
            <a:endParaRPr lang="en-US" sz="1000" dirty="0">
              <a:solidFill>
                <a:srgbClr val="094831"/>
              </a:solidFill>
            </a:endParaRPr>
          </a:p>
        </p:txBody>
      </p:sp>
      <p:cxnSp>
        <p:nvCxnSpPr>
          <p:cNvPr id="71" name="Straight Arrow Connector 70"/>
          <p:cNvCxnSpPr/>
          <p:nvPr/>
        </p:nvCxnSpPr>
        <p:spPr bwMode="auto">
          <a:xfrm flipV="1">
            <a:off x="5344037" y="2094030"/>
            <a:ext cx="12128" cy="500111"/>
          </a:xfrm>
          <a:prstGeom prst="straightConnector1">
            <a:avLst/>
          </a:prstGeom>
          <a:ln w="28575">
            <a:solidFill>
              <a:srgbClr val="094831"/>
            </a:solidFill>
            <a:prstDash val="sysDot"/>
            <a:headEnd type="none" w="med" len="med"/>
            <a:tailEnd type="triangle"/>
          </a:ln>
        </p:spPr>
        <p:style>
          <a:lnRef idx="1">
            <a:schemeClr val="accent1"/>
          </a:lnRef>
          <a:fillRef idx="0">
            <a:schemeClr val="accent1"/>
          </a:fillRef>
          <a:effectRef idx="0">
            <a:schemeClr val="accent1"/>
          </a:effectRef>
          <a:fontRef idx="minor">
            <a:schemeClr val="tx1"/>
          </a:fontRef>
        </p:style>
      </p:cxnSp>
      <p:cxnSp>
        <p:nvCxnSpPr>
          <p:cNvPr id="72" name="Straight Arrow Connector 71"/>
          <p:cNvCxnSpPr/>
          <p:nvPr/>
        </p:nvCxnSpPr>
        <p:spPr bwMode="auto">
          <a:xfrm flipH="1">
            <a:off x="5191909" y="2110974"/>
            <a:ext cx="1" cy="483167"/>
          </a:xfrm>
          <a:prstGeom prst="straightConnector1">
            <a:avLst/>
          </a:prstGeom>
          <a:ln w="28575">
            <a:solidFill>
              <a:srgbClr val="094831"/>
            </a:solidFill>
            <a:prstDash val="sysDot"/>
            <a:headEnd type="none" w="med" len="med"/>
            <a:tailEnd type="triangle"/>
          </a:ln>
        </p:spPr>
        <p:style>
          <a:lnRef idx="1">
            <a:schemeClr val="accent1"/>
          </a:lnRef>
          <a:fillRef idx="0">
            <a:schemeClr val="accent1"/>
          </a:fillRef>
          <a:effectRef idx="0">
            <a:schemeClr val="accent1"/>
          </a:effectRef>
          <a:fontRef idx="minor">
            <a:schemeClr val="tx1"/>
          </a:fontRef>
        </p:style>
      </p:cxnSp>
      <p:cxnSp>
        <p:nvCxnSpPr>
          <p:cNvPr id="73" name="Straight Arrow Connector 72"/>
          <p:cNvCxnSpPr/>
          <p:nvPr/>
        </p:nvCxnSpPr>
        <p:spPr bwMode="auto">
          <a:xfrm flipH="1">
            <a:off x="4140062" y="1581599"/>
            <a:ext cx="628341" cy="0"/>
          </a:xfrm>
          <a:prstGeom prst="straightConnector1">
            <a:avLst/>
          </a:prstGeom>
          <a:ln w="28575">
            <a:solidFill>
              <a:srgbClr val="094831"/>
            </a:solidFill>
            <a:prstDash val="sysDot"/>
            <a:headEnd type="none" w="med" len="med"/>
            <a:tailEnd type="triangle"/>
          </a:ln>
        </p:spPr>
        <p:style>
          <a:lnRef idx="1">
            <a:schemeClr val="accent1"/>
          </a:lnRef>
          <a:fillRef idx="0">
            <a:schemeClr val="accent1"/>
          </a:fillRef>
          <a:effectRef idx="0">
            <a:schemeClr val="accent1"/>
          </a:effectRef>
          <a:fontRef idx="minor">
            <a:schemeClr val="tx1"/>
          </a:fontRef>
        </p:style>
      </p:cxnSp>
      <p:cxnSp>
        <p:nvCxnSpPr>
          <p:cNvPr id="74" name="Straight Arrow Connector 73"/>
          <p:cNvCxnSpPr/>
          <p:nvPr/>
        </p:nvCxnSpPr>
        <p:spPr bwMode="auto">
          <a:xfrm flipH="1">
            <a:off x="1760676" y="1581599"/>
            <a:ext cx="628341" cy="0"/>
          </a:xfrm>
          <a:prstGeom prst="straightConnector1">
            <a:avLst/>
          </a:prstGeom>
          <a:ln w="28575">
            <a:solidFill>
              <a:srgbClr val="094831"/>
            </a:solidFill>
            <a:prstDash val="sysDot"/>
            <a:headEnd type="none" w="med" len="med"/>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92442473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0"/>
          </p:nvPr>
        </p:nvSpPr>
        <p:spPr/>
        <p:txBody>
          <a:bodyPr/>
          <a:lstStyle/>
          <a:p>
            <a:r>
              <a:rPr lang="en-GB" dirty="0" err="1" smtClean="0">
                <a:solidFill>
                  <a:srgbClr val="003C28"/>
                </a:solidFill>
                <a:cs typeface="Geneva"/>
              </a:rPr>
              <a:t>IsoMatch</a:t>
            </a:r>
            <a:r>
              <a:rPr lang="en-GB" dirty="0" smtClean="0">
                <a:solidFill>
                  <a:srgbClr val="003C28"/>
                </a:solidFill>
                <a:cs typeface="Geneva"/>
              </a:rPr>
              <a:t> </a:t>
            </a:r>
            <a:r>
              <a:rPr lang="en-GB" dirty="0" err="1" smtClean="0">
                <a:solidFill>
                  <a:srgbClr val="003C28"/>
                </a:solidFill>
                <a:cs typeface="Geneva"/>
              </a:rPr>
              <a:t>FarmCentre</a:t>
            </a:r>
            <a:r>
              <a:rPr lang="en-GB" dirty="0" smtClean="0">
                <a:solidFill>
                  <a:srgbClr val="003C28"/>
                </a:solidFill>
                <a:cs typeface="Geneva"/>
              </a:rPr>
              <a:t> </a:t>
            </a:r>
            <a:r>
              <a:rPr lang="en-GB" dirty="0">
                <a:solidFill>
                  <a:srgbClr val="003C28"/>
                </a:solidFill>
                <a:cs typeface="Geneva"/>
              </a:rPr>
              <a:t>Package</a:t>
            </a:r>
          </a:p>
        </p:txBody>
      </p:sp>
      <p:sp>
        <p:nvSpPr>
          <p:cNvPr id="8" name="Content Placeholder 7"/>
          <p:cNvSpPr>
            <a:spLocks noGrp="1"/>
          </p:cNvSpPr>
          <p:nvPr>
            <p:ph sz="quarter" idx="12"/>
          </p:nvPr>
        </p:nvSpPr>
        <p:spPr>
          <a:xfrm>
            <a:off x="520605" y="895350"/>
            <a:ext cx="2755995" cy="3537347"/>
          </a:xfrm>
        </p:spPr>
        <p:txBody>
          <a:bodyPr/>
          <a:lstStyle/>
          <a:p>
            <a:pPr marL="0" indent="0">
              <a:buNone/>
            </a:pPr>
            <a:r>
              <a:rPr lang="en-GB" sz="1400" noProof="0" dirty="0" smtClean="0"/>
              <a:t>The </a:t>
            </a:r>
            <a:r>
              <a:rPr lang="en-GB" sz="1400" noProof="0" dirty="0" err="1" smtClean="0"/>
              <a:t>IsoMatch</a:t>
            </a:r>
            <a:r>
              <a:rPr lang="en-GB" sz="1400" noProof="0" dirty="0" smtClean="0"/>
              <a:t> </a:t>
            </a:r>
            <a:r>
              <a:rPr lang="en-GB" sz="1400" noProof="0" dirty="0" err="1" smtClean="0"/>
              <a:t>FarmCentre</a:t>
            </a:r>
            <a:r>
              <a:rPr lang="en-GB" sz="1400" noProof="0" dirty="0" smtClean="0"/>
              <a:t> Package includes all what customer needs to connect IsoMatch </a:t>
            </a:r>
            <a:r>
              <a:rPr lang="en-GB" sz="1400" noProof="0" dirty="0" err="1" smtClean="0"/>
              <a:t>Tellus</a:t>
            </a:r>
            <a:r>
              <a:rPr lang="en-GB" sz="1400" noProof="0" dirty="0" smtClean="0"/>
              <a:t> PRO and the implements connected to it.</a:t>
            </a:r>
          </a:p>
          <a:p>
            <a:endParaRPr lang="en-GB" sz="1400" noProof="0" dirty="0" smtClean="0"/>
          </a:p>
          <a:p>
            <a:pPr marL="0" indent="0">
              <a:buNone/>
            </a:pPr>
            <a:r>
              <a:rPr lang="en-GB" sz="1400" b="1" noProof="0" dirty="0" err="1" smtClean="0"/>
              <a:t>IsoMatch</a:t>
            </a:r>
            <a:r>
              <a:rPr lang="en-GB" sz="1400" b="1" noProof="0" dirty="0" smtClean="0"/>
              <a:t> </a:t>
            </a:r>
            <a:r>
              <a:rPr lang="en-GB" sz="1400" b="1" noProof="0" dirty="0" err="1" smtClean="0"/>
              <a:t>FarmCentre</a:t>
            </a:r>
            <a:r>
              <a:rPr lang="en-GB" sz="1400" b="1" noProof="0" dirty="0" smtClean="0"/>
              <a:t> Package includes:</a:t>
            </a:r>
            <a:endParaRPr lang="en-GB" sz="1400" noProof="0" dirty="0" smtClean="0"/>
          </a:p>
          <a:p>
            <a:r>
              <a:rPr lang="en-GB" sz="1400" noProof="0" dirty="0" err="1" smtClean="0"/>
              <a:t>IsoMatch</a:t>
            </a:r>
            <a:r>
              <a:rPr lang="en-GB" sz="1400" noProof="0" dirty="0" smtClean="0"/>
              <a:t> Mobile (4G dongle)</a:t>
            </a:r>
            <a:endParaRPr lang="en-GB" sz="1400" dirty="0"/>
          </a:p>
          <a:p>
            <a:r>
              <a:rPr lang="en-GB" sz="1400" noProof="0" dirty="0" smtClean="0"/>
              <a:t>SIM card with 1 year of data</a:t>
            </a:r>
            <a:endParaRPr lang="en-GB" sz="1400" dirty="0"/>
          </a:p>
          <a:p>
            <a:r>
              <a:rPr lang="en-GB" sz="1400" noProof="0" dirty="0" err="1" smtClean="0"/>
              <a:t>IsoMatch</a:t>
            </a:r>
            <a:r>
              <a:rPr lang="en-GB" sz="1400" noProof="0" dirty="0" smtClean="0"/>
              <a:t> </a:t>
            </a:r>
            <a:r>
              <a:rPr lang="en-GB" sz="1400" noProof="0" dirty="0" err="1" smtClean="0"/>
              <a:t>FarmCentre</a:t>
            </a:r>
            <a:r>
              <a:rPr lang="en-GB" sz="1400" noProof="0" dirty="0" smtClean="0"/>
              <a:t> License (1 year)*</a:t>
            </a:r>
            <a:endParaRPr lang="en-GB" sz="1400" dirty="0"/>
          </a:p>
          <a:p>
            <a:r>
              <a:rPr lang="en-GB" sz="1400" noProof="0" dirty="0" smtClean="0"/>
              <a:t>My Data Plant voucher</a:t>
            </a:r>
          </a:p>
          <a:p>
            <a:r>
              <a:rPr lang="en-GB" sz="1400" dirty="0" err="1" smtClean="0"/>
              <a:t>TopRemote</a:t>
            </a:r>
            <a:r>
              <a:rPr lang="en-GB" sz="1400" dirty="0" smtClean="0"/>
              <a:t> – enabled </a:t>
            </a:r>
            <a:endParaRPr lang="en-GB" sz="1400" noProof="0" dirty="0" smtClean="0"/>
          </a:p>
        </p:txBody>
      </p:sp>
      <p:pic>
        <p:nvPicPr>
          <p:cNvPr id="1028" name="Picture 4" descr="Image result for my data plant logo"/>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3657600" y="1936987"/>
            <a:ext cx="2324574" cy="418895"/>
          </a:xfrm>
          <a:prstGeom prst="rect">
            <a:avLst/>
          </a:prstGeom>
          <a:noFill/>
          <a:extLst>
            <a:ext uri="{909E8E84-426E-40DD-AFC4-6F175D3DCCD1}">
              <a14:hiddenFill xmlns:a14="http://schemas.microsoft.com/office/drawing/2010/main">
                <a:solidFill>
                  <a:srgbClr val="FFFFFF"/>
                </a:solidFill>
              </a14:hiddenFill>
            </a:ext>
          </a:extLst>
        </p:spPr>
      </p:pic>
      <p:pic>
        <p:nvPicPr>
          <p:cNvPr id="9" name="Content Placeholder 1"/>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657600" y="1200150"/>
            <a:ext cx="2460036" cy="440372"/>
          </a:xfrm>
          <a:prstGeom prst="rect">
            <a:avLst/>
          </a:prstGeom>
        </p:spPr>
      </p:pic>
      <p:sp>
        <p:nvSpPr>
          <p:cNvPr id="12" name="Tijdelijke aanduiding voor inhoud 8"/>
          <p:cNvSpPr txBox="1">
            <a:spLocks/>
          </p:cNvSpPr>
          <p:nvPr/>
        </p:nvSpPr>
        <p:spPr>
          <a:xfrm>
            <a:off x="3581400" y="2682283"/>
            <a:ext cx="3053953" cy="1981200"/>
          </a:xfrm>
          <a:prstGeom prst="rect">
            <a:avLst/>
          </a:prstGeom>
        </p:spPr>
        <p:txBody>
          <a:bodyPr/>
          <a:lstStyle>
            <a:lvl1pPr marL="0" indent="0" algn="l" rtl="0" eaLnBrk="1" fontAlgn="base" hangingPunct="1">
              <a:spcBef>
                <a:spcPct val="20000"/>
              </a:spcBef>
              <a:spcAft>
                <a:spcPct val="0"/>
              </a:spcAft>
              <a:buFontTx/>
              <a:buNone/>
              <a:defRPr sz="1500">
                <a:solidFill>
                  <a:schemeClr val="tx1"/>
                </a:solidFill>
                <a:latin typeface="+mn-lt"/>
                <a:ea typeface="Geneva" charset="-128"/>
                <a:cs typeface="+mn-cs"/>
              </a:defRPr>
            </a:lvl1pPr>
            <a:lvl2pPr marL="557213" indent="-157163" algn="l" rtl="0" eaLnBrk="1" fontAlgn="base" hangingPunct="1">
              <a:spcBef>
                <a:spcPct val="20000"/>
              </a:spcBef>
              <a:spcAft>
                <a:spcPct val="0"/>
              </a:spcAft>
              <a:buFont typeface="Wingdings" pitchFamily="2" charset="2"/>
              <a:defRPr>
                <a:solidFill>
                  <a:schemeClr val="tx1"/>
                </a:solidFill>
                <a:latin typeface="+mn-lt"/>
                <a:ea typeface="Geneva" charset="-128"/>
              </a:defRPr>
            </a:lvl2pPr>
            <a:lvl3pPr marL="871538" indent="-171450" algn="l" rtl="0" eaLnBrk="1" fontAlgn="base" hangingPunct="1">
              <a:spcBef>
                <a:spcPct val="20000"/>
              </a:spcBef>
              <a:spcAft>
                <a:spcPct val="0"/>
              </a:spcAft>
              <a:defRPr sz="1200">
                <a:solidFill>
                  <a:schemeClr val="tx1"/>
                </a:solidFill>
                <a:latin typeface="+mn-lt"/>
                <a:ea typeface="Geneva" charset="-128"/>
              </a:defRPr>
            </a:lvl3pPr>
            <a:lvl4pPr marL="1200150" indent="-171450" algn="l" rtl="0" eaLnBrk="1" fontAlgn="base" hangingPunct="1">
              <a:spcBef>
                <a:spcPct val="20000"/>
              </a:spcBef>
              <a:spcAft>
                <a:spcPct val="0"/>
              </a:spcAft>
              <a:buFont typeface="Arial" charset="0"/>
              <a:buChar char="»"/>
              <a:defRPr sz="1200">
                <a:solidFill>
                  <a:schemeClr val="tx1"/>
                </a:solidFill>
                <a:latin typeface="+mn-lt"/>
                <a:ea typeface="Geneva" charset="-128"/>
              </a:defRPr>
            </a:lvl4pPr>
            <a:lvl5pPr marL="1543050" indent="-171450" algn="l" rtl="0" eaLnBrk="1" fontAlgn="base" hangingPunct="1">
              <a:spcBef>
                <a:spcPct val="20000"/>
              </a:spcBef>
              <a:spcAft>
                <a:spcPct val="0"/>
              </a:spcAft>
              <a:buChar char="–"/>
              <a:defRPr sz="1200">
                <a:solidFill>
                  <a:schemeClr val="tx1"/>
                </a:solidFill>
                <a:latin typeface="+mn-lt"/>
                <a:ea typeface="Geneva" charset="-128"/>
              </a:defRPr>
            </a:lvl5pPr>
            <a:lvl6pPr marL="1885950" indent="-171450" algn="l" rtl="0" eaLnBrk="1" fontAlgn="base" hangingPunct="1">
              <a:spcBef>
                <a:spcPct val="20000"/>
              </a:spcBef>
              <a:spcAft>
                <a:spcPct val="0"/>
              </a:spcAft>
              <a:buChar char="–"/>
              <a:defRPr sz="1200">
                <a:solidFill>
                  <a:schemeClr val="tx1"/>
                </a:solidFill>
                <a:latin typeface="+mn-lt"/>
                <a:ea typeface="Geneva" charset="-128"/>
              </a:defRPr>
            </a:lvl6pPr>
            <a:lvl7pPr marL="2228850" indent="-171450" algn="l" rtl="0" eaLnBrk="1" fontAlgn="base" hangingPunct="1">
              <a:spcBef>
                <a:spcPct val="20000"/>
              </a:spcBef>
              <a:spcAft>
                <a:spcPct val="0"/>
              </a:spcAft>
              <a:buChar char="–"/>
              <a:defRPr sz="1200">
                <a:solidFill>
                  <a:schemeClr val="tx1"/>
                </a:solidFill>
                <a:latin typeface="+mn-lt"/>
                <a:ea typeface="Geneva" charset="-128"/>
              </a:defRPr>
            </a:lvl7pPr>
            <a:lvl8pPr marL="2571750" indent="-171450" algn="l" rtl="0" eaLnBrk="1" fontAlgn="base" hangingPunct="1">
              <a:spcBef>
                <a:spcPct val="20000"/>
              </a:spcBef>
              <a:spcAft>
                <a:spcPct val="0"/>
              </a:spcAft>
              <a:buChar char="–"/>
              <a:defRPr sz="1200">
                <a:solidFill>
                  <a:schemeClr val="tx1"/>
                </a:solidFill>
                <a:latin typeface="+mn-lt"/>
                <a:ea typeface="Geneva" charset="-128"/>
              </a:defRPr>
            </a:lvl8pPr>
            <a:lvl9pPr marL="2914650" indent="-171450" algn="l" rtl="0" eaLnBrk="1" fontAlgn="base" hangingPunct="1">
              <a:spcBef>
                <a:spcPct val="20000"/>
              </a:spcBef>
              <a:spcAft>
                <a:spcPct val="0"/>
              </a:spcAft>
              <a:buChar char="–"/>
              <a:defRPr sz="1200">
                <a:solidFill>
                  <a:schemeClr val="tx1"/>
                </a:solidFill>
                <a:latin typeface="+mn-lt"/>
                <a:ea typeface="Geneva" charset="-128"/>
              </a:defRPr>
            </a:lvl9pPr>
          </a:lstStyle>
          <a:p>
            <a:r>
              <a:rPr lang="en-US" sz="1400" dirty="0" err="1">
                <a:solidFill>
                  <a:schemeClr val="bg2"/>
                </a:solidFill>
              </a:rPr>
              <a:t>IsoMatch</a:t>
            </a:r>
            <a:r>
              <a:rPr lang="en-US" sz="1400" dirty="0">
                <a:solidFill>
                  <a:schemeClr val="bg2"/>
                </a:solidFill>
              </a:rPr>
              <a:t> </a:t>
            </a:r>
            <a:r>
              <a:rPr lang="en-US" sz="1400" dirty="0" err="1">
                <a:solidFill>
                  <a:schemeClr val="bg2"/>
                </a:solidFill>
              </a:rPr>
              <a:t>FarmCentre</a:t>
            </a:r>
            <a:r>
              <a:rPr lang="en-US" sz="1400" dirty="0">
                <a:solidFill>
                  <a:schemeClr val="bg2"/>
                </a:solidFill>
              </a:rPr>
              <a:t> availability:</a:t>
            </a:r>
          </a:p>
          <a:p>
            <a:pPr marL="285750" indent="-285750">
              <a:buFont typeface="Arial" panose="020B0604020202020204" pitchFamily="34" charset="0"/>
              <a:buChar char="•"/>
            </a:pPr>
            <a:r>
              <a:rPr lang="en-US" sz="1400" b="0" dirty="0">
                <a:solidFill>
                  <a:schemeClr val="bg2"/>
                </a:solidFill>
              </a:rPr>
              <a:t>Benelux</a:t>
            </a:r>
          </a:p>
          <a:p>
            <a:pPr marL="285750" indent="-285750">
              <a:buFont typeface="Arial" panose="020B0604020202020204" pitchFamily="34" charset="0"/>
              <a:buChar char="•"/>
            </a:pPr>
            <a:r>
              <a:rPr lang="en-US" sz="1400" b="0" dirty="0">
                <a:solidFill>
                  <a:schemeClr val="bg2"/>
                </a:solidFill>
              </a:rPr>
              <a:t>Germany </a:t>
            </a:r>
          </a:p>
          <a:p>
            <a:pPr marL="285750" indent="-285750">
              <a:buFont typeface="Arial" panose="020B0604020202020204" pitchFamily="34" charset="0"/>
              <a:buChar char="•"/>
            </a:pPr>
            <a:r>
              <a:rPr lang="en-US" sz="1400" b="0" dirty="0">
                <a:solidFill>
                  <a:schemeClr val="bg2"/>
                </a:solidFill>
              </a:rPr>
              <a:t>United Kingdom</a:t>
            </a:r>
          </a:p>
          <a:p>
            <a:endParaRPr lang="en-US" sz="1400" b="0" dirty="0" smtClean="0">
              <a:solidFill>
                <a:schemeClr val="bg2"/>
              </a:solidFill>
            </a:endParaRPr>
          </a:p>
          <a:p>
            <a:r>
              <a:rPr lang="en-US" sz="1400" b="0" dirty="0" smtClean="0">
                <a:solidFill>
                  <a:schemeClr val="bg2"/>
                </a:solidFill>
              </a:rPr>
              <a:t>Other regions – in </a:t>
            </a:r>
            <a:r>
              <a:rPr lang="en-US" sz="1400" b="0" dirty="0">
                <a:solidFill>
                  <a:schemeClr val="bg2"/>
                </a:solidFill>
              </a:rPr>
              <a:t>the coming </a:t>
            </a:r>
            <a:r>
              <a:rPr lang="en-US" sz="1400" b="0" dirty="0" smtClean="0">
                <a:solidFill>
                  <a:schemeClr val="bg2"/>
                </a:solidFill>
              </a:rPr>
              <a:t>months</a:t>
            </a:r>
          </a:p>
          <a:p>
            <a:endParaRPr lang="en-US" sz="1400" b="0" dirty="0">
              <a:solidFill>
                <a:schemeClr val="bg2"/>
              </a:solidFill>
            </a:endParaRPr>
          </a:p>
          <a:p>
            <a:endParaRPr lang="en-US" sz="1400" b="0" dirty="0">
              <a:solidFill>
                <a:schemeClr val="bg2"/>
              </a:solidFill>
            </a:endParaRPr>
          </a:p>
        </p:txBody>
      </p:sp>
      <p:sp>
        <p:nvSpPr>
          <p:cNvPr id="10" name="Rectangle 9"/>
          <p:cNvSpPr/>
          <p:nvPr/>
        </p:nvSpPr>
        <p:spPr>
          <a:xfrm>
            <a:off x="1303819" y="4563883"/>
            <a:ext cx="3771900" cy="261610"/>
          </a:xfrm>
          <a:prstGeom prst="rect">
            <a:avLst/>
          </a:prstGeom>
        </p:spPr>
        <p:txBody>
          <a:bodyPr wrap="square">
            <a:spAutoFit/>
          </a:bodyPr>
          <a:lstStyle/>
          <a:p>
            <a:pPr algn="l"/>
            <a:r>
              <a:rPr lang="en-US" sz="1100" b="0" dirty="0" smtClean="0">
                <a:solidFill>
                  <a:schemeClr val="bg2"/>
                </a:solidFill>
              </a:rPr>
              <a:t>* After expiration – annual license fee to be applied</a:t>
            </a:r>
          </a:p>
        </p:txBody>
      </p:sp>
    </p:spTree>
    <p:extLst>
      <p:ext uri="{BB962C8B-B14F-4D97-AF65-F5344CB8AC3E}">
        <p14:creationId xmlns:p14="http://schemas.microsoft.com/office/powerpoint/2010/main" val="326011131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p:txBody>
          <a:bodyPr/>
          <a:lstStyle/>
          <a:p>
            <a:r>
              <a:rPr lang="en-US" dirty="0" err="1" smtClean="0">
                <a:solidFill>
                  <a:srgbClr val="003C28"/>
                </a:solidFill>
                <a:cs typeface="Geneva"/>
              </a:rPr>
              <a:t>IsoMatch</a:t>
            </a:r>
            <a:r>
              <a:rPr lang="en-US" dirty="0" smtClean="0">
                <a:solidFill>
                  <a:srgbClr val="003C28"/>
                </a:solidFill>
                <a:cs typeface="Geneva"/>
              </a:rPr>
              <a:t> </a:t>
            </a:r>
            <a:r>
              <a:rPr lang="en-US" dirty="0" err="1" smtClean="0">
                <a:solidFill>
                  <a:srgbClr val="003C28"/>
                </a:solidFill>
                <a:cs typeface="Geneva"/>
              </a:rPr>
              <a:t>FarmCentre</a:t>
            </a:r>
            <a:r>
              <a:rPr lang="en-US" dirty="0" smtClean="0">
                <a:solidFill>
                  <a:srgbClr val="003C28"/>
                </a:solidFill>
                <a:cs typeface="Geneva"/>
              </a:rPr>
              <a:t>: My </a:t>
            </a:r>
            <a:r>
              <a:rPr lang="en-US" dirty="0">
                <a:solidFill>
                  <a:srgbClr val="003C28"/>
                </a:solidFill>
                <a:cs typeface="Geneva"/>
              </a:rPr>
              <a:t>Data Plant</a:t>
            </a:r>
          </a:p>
        </p:txBody>
      </p:sp>
      <p:sp>
        <p:nvSpPr>
          <p:cNvPr id="3" name="Content Placeholder 2"/>
          <p:cNvSpPr>
            <a:spLocks noGrp="1"/>
          </p:cNvSpPr>
          <p:nvPr>
            <p:ph sz="quarter" idx="11"/>
          </p:nvPr>
        </p:nvSpPr>
        <p:spPr>
          <a:xfrm>
            <a:off x="762000" y="2602971"/>
            <a:ext cx="2969419" cy="1674018"/>
          </a:xfrm>
        </p:spPr>
        <p:txBody>
          <a:bodyPr/>
          <a:lstStyle/>
          <a:p>
            <a:pPr marL="0" indent="0">
              <a:buNone/>
            </a:pPr>
            <a:r>
              <a:rPr lang="en-US" b="1" dirty="0" smtClean="0"/>
              <a:t>MDP Voucher:</a:t>
            </a:r>
          </a:p>
          <a:p>
            <a:r>
              <a:rPr lang="en-US" dirty="0"/>
              <a:t>1 year</a:t>
            </a:r>
          </a:p>
          <a:p>
            <a:r>
              <a:rPr lang="en-US" dirty="0" smtClean="0"/>
              <a:t>25 fields</a:t>
            </a:r>
          </a:p>
          <a:p>
            <a:r>
              <a:rPr lang="en-US" dirty="0"/>
              <a:t>2</a:t>
            </a:r>
            <a:r>
              <a:rPr lang="en-US" dirty="0" smtClean="0"/>
              <a:t>00 exports</a:t>
            </a:r>
            <a:endParaRPr lang="nl-NL" dirty="0"/>
          </a:p>
        </p:txBody>
      </p:sp>
      <p:sp>
        <p:nvSpPr>
          <p:cNvPr id="7" name="Content Placeholder 6"/>
          <p:cNvSpPr>
            <a:spLocks noGrp="1"/>
          </p:cNvSpPr>
          <p:nvPr>
            <p:ph sz="quarter" idx="12"/>
          </p:nvPr>
        </p:nvSpPr>
        <p:spPr>
          <a:xfrm>
            <a:off x="339329" y="955146"/>
            <a:ext cx="6155531" cy="1647825"/>
          </a:xfrm>
        </p:spPr>
        <p:txBody>
          <a:bodyPr/>
          <a:lstStyle/>
          <a:p>
            <a:r>
              <a:rPr lang="en-US" dirty="0" smtClean="0"/>
              <a:t>My Data Plant is an add-on of </a:t>
            </a:r>
            <a:r>
              <a:rPr lang="en-US" dirty="0" err="1" smtClean="0"/>
              <a:t>IsoMatch</a:t>
            </a:r>
            <a:r>
              <a:rPr lang="en-US" dirty="0" smtClean="0"/>
              <a:t> FarmCentre that allows customer to </a:t>
            </a:r>
            <a:r>
              <a:rPr lang="en-US" b="1" dirty="0" smtClean="0"/>
              <a:t>build prescription maps </a:t>
            </a:r>
            <a:r>
              <a:rPr lang="en-US" dirty="0" smtClean="0"/>
              <a:t>and </a:t>
            </a:r>
            <a:r>
              <a:rPr lang="en-US" b="1" dirty="0" smtClean="0"/>
              <a:t>upload them </a:t>
            </a:r>
            <a:r>
              <a:rPr lang="en-US" dirty="0" smtClean="0"/>
              <a:t>to </a:t>
            </a:r>
            <a:r>
              <a:rPr lang="en-US" dirty="0" err="1" smtClean="0"/>
              <a:t>IsoMatch</a:t>
            </a:r>
            <a:r>
              <a:rPr lang="en-US" dirty="0" smtClean="0"/>
              <a:t> </a:t>
            </a:r>
            <a:r>
              <a:rPr lang="en-US" dirty="0" err="1" smtClean="0"/>
              <a:t>FarmCentre</a:t>
            </a:r>
            <a:endParaRPr lang="en-US" dirty="0" smtClean="0"/>
          </a:p>
          <a:p>
            <a:r>
              <a:rPr lang="en-US" dirty="0" smtClean="0"/>
              <a:t>Via My Data Plant customer can analyze the </a:t>
            </a:r>
            <a:r>
              <a:rPr lang="en-US" b="1" dirty="0" smtClean="0"/>
              <a:t>Biomass development, </a:t>
            </a:r>
            <a:r>
              <a:rPr lang="en-US" dirty="0" smtClean="0"/>
              <a:t>and based on it create the corresponding prescription maps</a:t>
            </a:r>
          </a:p>
          <a:p>
            <a:r>
              <a:rPr lang="en-US" dirty="0" smtClean="0"/>
              <a:t>User can always modify the prescription maps created by the system</a:t>
            </a:r>
          </a:p>
        </p:txBody>
      </p:sp>
      <p:pic>
        <p:nvPicPr>
          <p:cNvPr id="8" name="Picture Placeholder 6"/>
          <p:cNvPicPr>
            <a:picLocks noGrp="1" noChangeAspect="1"/>
          </p:cNvPicPr>
          <p:nvPr>
            <p:ph sz="quarter" idx="13"/>
          </p:nvPr>
        </p:nvPicPr>
        <p:blipFill>
          <a:blip r:embed="rId2" cstate="screen">
            <a:extLst>
              <a:ext uri="{28A0092B-C50C-407E-A947-70E740481C1C}">
                <a14:useLocalDpi xmlns:a14="http://schemas.microsoft.com/office/drawing/2010/main"/>
              </a:ext>
            </a:extLst>
          </a:blip>
          <a:stretch>
            <a:fillRect/>
          </a:stretch>
        </p:blipFill>
        <p:spPr>
          <a:xfrm>
            <a:off x="2971800" y="2647950"/>
            <a:ext cx="3440920" cy="1584061"/>
          </a:xfrm>
          <a:prstGeom prst="rect">
            <a:avLst/>
          </a:prstGeom>
        </p:spPr>
      </p:pic>
    </p:spTree>
    <p:extLst>
      <p:ext uri="{BB962C8B-B14F-4D97-AF65-F5344CB8AC3E}">
        <p14:creationId xmlns:p14="http://schemas.microsoft.com/office/powerpoint/2010/main" val="137591829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0"/>
          </p:nvPr>
        </p:nvSpPr>
        <p:spPr>
          <a:xfrm>
            <a:off x="228600" y="378618"/>
            <a:ext cx="4978249" cy="323851"/>
          </a:xfrm>
        </p:spPr>
        <p:txBody>
          <a:bodyPr>
            <a:noAutofit/>
          </a:bodyPr>
          <a:lstStyle/>
          <a:p>
            <a:r>
              <a:rPr lang="en-GB" dirty="0">
                <a:solidFill>
                  <a:srgbClr val="003C28"/>
                </a:solidFill>
                <a:cs typeface="Geneva"/>
              </a:rPr>
              <a:t>What else do you need to use </a:t>
            </a:r>
            <a:r>
              <a:rPr lang="en-GB" dirty="0" err="1">
                <a:solidFill>
                  <a:srgbClr val="003C28"/>
                </a:solidFill>
                <a:cs typeface="Geneva"/>
              </a:rPr>
              <a:t>IsoMatch</a:t>
            </a:r>
            <a:r>
              <a:rPr lang="en-GB" dirty="0">
                <a:solidFill>
                  <a:srgbClr val="003C28"/>
                </a:solidFill>
                <a:cs typeface="Geneva"/>
              </a:rPr>
              <a:t> </a:t>
            </a:r>
            <a:r>
              <a:rPr lang="en-GB" dirty="0" err="1">
                <a:solidFill>
                  <a:srgbClr val="003C28"/>
                </a:solidFill>
                <a:cs typeface="Geneva"/>
              </a:rPr>
              <a:t>FarmCentre</a:t>
            </a:r>
            <a:r>
              <a:rPr lang="en-GB" dirty="0">
                <a:solidFill>
                  <a:srgbClr val="003C28"/>
                </a:solidFill>
                <a:cs typeface="Geneva"/>
              </a:rPr>
              <a:t>?</a:t>
            </a:r>
          </a:p>
        </p:txBody>
      </p:sp>
      <p:sp>
        <p:nvSpPr>
          <p:cNvPr id="14" name="Text Placeholder 13"/>
          <p:cNvSpPr>
            <a:spLocks noGrp="1"/>
          </p:cNvSpPr>
          <p:nvPr>
            <p:ph type="body" sz="quarter" idx="13"/>
          </p:nvPr>
        </p:nvSpPr>
        <p:spPr>
          <a:xfrm>
            <a:off x="787249" y="827294"/>
            <a:ext cx="4572000" cy="242888"/>
          </a:xfrm>
        </p:spPr>
        <p:txBody>
          <a:bodyPr/>
          <a:lstStyle/>
          <a:p>
            <a:r>
              <a:rPr lang="en-US" sz="1400" dirty="0">
                <a:solidFill>
                  <a:srgbClr val="094831"/>
                </a:solidFill>
              </a:rPr>
              <a:t>In the </a:t>
            </a:r>
            <a:r>
              <a:rPr lang="en-US" sz="1400" dirty="0" smtClean="0">
                <a:solidFill>
                  <a:srgbClr val="094831"/>
                </a:solidFill>
              </a:rPr>
              <a:t>office 			In </a:t>
            </a:r>
            <a:r>
              <a:rPr lang="en-US" sz="1400" dirty="0">
                <a:solidFill>
                  <a:srgbClr val="094831"/>
                </a:solidFill>
              </a:rPr>
              <a:t>the </a:t>
            </a:r>
            <a:r>
              <a:rPr lang="en-US" sz="1400" dirty="0" smtClean="0">
                <a:solidFill>
                  <a:srgbClr val="094831"/>
                </a:solidFill>
              </a:rPr>
              <a:t>field</a:t>
            </a:r>
            <a:endParaRPr lang="en-US" sz="1400" dirty="0">
              <a:solidFill>
                <a:srgbClr val="094831"/>
              </a:solidFill>
            </a:endParaRPr>
          </a:p>
        </p:txBody>
      </p:sp>
      <p:pic>
        <p:nvPicPr>
          <p:cNvPr id="18" name="Content Placeholder 17"/>
          <p:cNvPicPr>
            <a:picLocks noGrp="1" noChangeAspect="1"/>
          </p:cNvPicPr>
          <p:nvPr>
            <p:ph sz="quarter" idx="12"/>
          </p:nvPr>
        </p:nvPicPr>
        <p:blipFill>
          <a:blip r:embed="rId2" cstate="screen">
            <a:extLst>
              <a:ext uri="{28A0092B-C50C-407E-A947-70E740481C1C}">
                <a14:useLocalDpi xmlns:a14="http://schemas.microsoft.com/office/drawing/2010/main"/>
              </a:ext>
            </a:extLst>
          </a:blip>
          <a:stretch>
            <a:fillRect/>
          </a:stretch>
        </p:blipFill>
        <p:spPr>
          <a:xfrm>
            <a:off x="3566034" y="1271795"/>
            <a:ext cx="2137347" cy="1430337"/>
          </a:xfrm>
          <a:prstGeom prst="rect">
            <a:avLst/>
          </a:prstGeom>
        </p:spPr>
      </p:pic>
      <p:pic>
        <p:nvPicPr>
          <p:cNvPr id="19" name="Content Placeholder 18"/>
          <p:cNvPicPr>
            <a:picLocks noGrp="1" noChangeAspect="1"/>
          </p:cNvPicPr>
          <p:nvPr>
            <p:ph sz="quarter" idx="14"/>
          </p:nvPr>
        </p:nvPicPr>
        <p:blipFill>
          <a:blip r:embed="rId3" cstate="screen">
            <a:extLst>
              <a:ext uri="{28A0092B-C50C-407E-A947-70E740481C1C}">
                <a14:useLocalDpi xmlns:a14="http://schemas.microsoft.com/office/drawing/2010/main"/>
              </a:ext>
            </a:extLst>
          </a:blip>
          <a:stretch>
            <a:fillRect/>
          </a:stretch>
        </p:blipFill>
        <p:spPr>
          <a:xfrm>
            <a:off x="491153" y="1271795"/>
            <a:ext cx="2140005" cy="1430337"/>
          </a:xfrm>
          <a:prstGeom prst="rect">
            <a:avLst/>
          </a:prstGeom>
        </p:spPr>
      </p:pic>
      <p:sp>
        <p:nvSpPr>
          <p:cNvPr id="16" name="Content Placeholder 15"/>
          <p:cNvSpPr>
            <a:spLocks noGrp="1"/>
          </p:cNvSpPr>
          <p:nvPr>
            <p:ph sz="quarter" idx="15"/>
          </p:nvPr>
        </p:nvSpPr>
        <p:spPr>
          <a:xfrm>
            <a:off x="101677" y="2876550"/>
            <a:ext cx="2895600" cy="1511908"/>
          </a:xfrm>
        </p:spPr>
        <p:txBody>
          <a:bodyPr/>
          <a:lstStyle/>
          <a:p>
            <a:r>
              <a:rPr lang="en-GB" sz="1400" dirty="0">
                <a:solidFill>
                  <a:schemeClr val="bg1"/>
                </a:solidFill>
              </a:rPr>
              <a:t>Laptop </a:t>
            </a:r>
            <a:r>
              <a:rPr lang="en-GB" sz="1400" dirty="0" smtClean="0">
                <a:solidFill>
                  <a:schemeClr val="bg1"/>
                </a:solidFill>
              </a:rPr>
              <a:t>with </a:t>
            </a:r>
            <a:r>
              <a:rPr lang="en-GB" sz="1400" dirty="0">
                <a:solidFill>
                  <a:schemeClr val="bg1"/>
                </a:solidFill>
              </a:rPr>
              <a:t>Internet connection</a:t>
            </a:r>
          </a:p>
          <a:p>
            <a:r>
              <a:rPr lang="en-GB" sz="1400" dirty="0">
                <a:solidFill>
                  <a:schemeClr val="bg1"/>
                </a:solidFill>
              </a:rPr>
              <a:t>Web browser like Microsoft Edge, Google Chrome or Mozilla Firefox</a:t>
            </a:r>
          </a:p>
          <a:p>
            <a:r>
              <a:rPr lang="en-GB" sz="1400" dirty="0">
                <a:solidFill>
                  <a:schemeClr val="bg1"/>
                </a:solidFill>
              </a:rPr>
              <a:t>Smartphone and tablet can also be used (limited functions)</a:t>
            </a:r>
            <a:endParaRPr lang="ru-RU" sz="1400" dirty="0">
              <a:solidFill>
                <a:schemeClr val="bg1"/>
              </a:solidFill>
            </a:endParaRPr>
          </a:p>
          <a:p>
            <a:endParaRPr lang="nl-NL" sz="1400" dirty="0">
              <a:solidFill>
                <a:schemeClr val="bg1"/>
              </a:solidFill>
            </a:endParaRPr>
          </a:p>
        </p:txBody>
      </p:sp>
      <p:sp>
        <p:nvSpPr>
          <p:cNvPr id="17" name="Content Placeholder 16"/>
          <p:cNvSpPr>
            <a:spLocks noGrp="1"/>
          </p:cNvSpPr>
          <p:nvPr>
            <p:ph sz="quarter" idx="16"/>
          </p:nvPr>
        </p:nvSpPr>
        <p:spPr>
          <a:xfrm>
            <a:off x="3022753" y="2894219"/>
            <a:ext cx="3682847" cy="1511908"/>
          </a:xfrm>
        </p:spPr>
        <p:txBody>
          <a:bodyPr>
            <a:noAutofit/>
          </a:bodyPr>
          <a:lstStyle/>
          <a:p>
            <a:r>
              <a:rPr lang="en-GB" sz="1400" dirty="0" err="1">
                <a:solidFill>
                  <a:schemeClr val="bg1"/>
                </a:solidFill>
              </a:rPr>
              <a:t>IsoMatch</a:t>
            </a:r>
            <a:r>
              <a:rPr lang="en-GB" sz="1400" dirty="0">
                <a:solidFill>
                  <a:schemeClr val="bg1"/>
                </a:solidFill>
              </a:rPr>
              <a:t> </a:t>
            </a:r>
            <a:r>
              <a:rPr lang="en-GB" sz="1400" dirty="0" err="1">
                <a:solidFill>
                  <a:schemeClr val="bg1"/>
                </a:solidFill>
              </a:rPr>
              <a:t>Tellus</a:t>
            </a:r>
            <a:r>
              <a:rPr lang="en-GB" sz="1400" dirty="0">
                <a:solidFill>
                  <a:schemeClr val="bg1"/>
                </a:solidFill>
              </a:rPr>
              <a:t> PRO </a:t>
            </a:r>
            <a:r>
              <a:rPr lang="en-GB" sz="1400" dirty="0" smtClean="0">
                <a:solidFill>
                  <a:schemeClr val="bg1"/>
                </a:solidFill>
              </a:rPr>
              <a:t>terminal</a:t>
            </a:r>
          </a:p>
          <a:p>
            <a:r>
              <a:rPr lang="en-GB" sz="1400" dirty="0" err="1" smtClean="0">
                <a:solidFill>
                  <a:schemeClr val="bg1"/>
                </a:solidFill>
              </a:rPr>
              <a:t>IsoMatch</a:t>
            </a:r>
            <a:r>
              <a:rPr lang="en-GB" sz="1400" dirty="0" smtClean="0">
                <a:solidFill>
                  <a:schemeClr val="bg1"/>
                </a:solidFill>
              </a:rPr>
              <a:t> GEOCONTROL</a:t>
            </a:r>
            <a:r>
              <a:rPr lang="en-GB" sz="1400" baseline="30000" dirty="0" smtClean="0">
                <a:solidFill>
                  <a:schemeClr val="bg1"/>
                </a:solidFill>
              </a:rPr>
              <a:t>®</a:t>
            </a:r>
            <a:r>
              <a:rPr lang="en-GB" sz="1400" dirty="0" smtClean="0">
                <a:solidFill>
                  <a:schemeClr val="bg1"/>
                </a:solidFill>
              </a:rPr>
              <a:t> </a:t>
            </a:r>
            <a:r>
              <a:rPr lang="en-GB" sz="1400" dirty="0">
                <a:solidFill>
                  <a:schemeClr val="bg1"/>
                </a:solidFill>
              </a:rPr>
              <a:t>version </a:t>
            </a:r>
            <a:r>
              <a:rPr lang="en-GB" sz="1400" dirty="0" smtClean="0">
                <a:solidFill>
                  <a:schemeClr val="bg1"/>
                </a:solidFill>
              </a:rPr>
              <a:t>1.06.1.1 and higher</a:t>
            </a:r>
          </a:p>
          <a:p>
            <a:r>
              <a:rPr lang="en-GB" sz="1400" dirty="0" smtClean="0">
                <a:solidFill>
                  <a:schemeClr val="bg1"/>
                </a:solidFill>
              </a:rPr>
              <a:t>GPS </a:t>
            </a:r>
            <a:r>
              <a:rPr lang="en-GB" sz="1400" dirty="0">
                <a:solidFill>
                  <a:schemeClr val="bg1"/>
                </a:solidFill>
              </a:rPr>
              <a:t>antenna (e.g. </a:t>
            </a:r>
            <a:r>
              <a:rPr lang="en-GB" sz="1400" dirty="0" err="1">
                <a:solidFill>
                  <a:schemeClr val="bg1"/>
                </a:solidFill>
              </a:rPr>
              <a:t>IsoMatch</a:t>
            </a:r>
            <a:r>
              <a:rPr lang="en-GB" sz="1400" dirty="0">
                <a:solidFill>
                  <a:schemeClr val="bg1"/>
                </a:solidFill>
              </a:rPr>
              <a:t> Global)</a:t>
            </a:r>
          </a:p>
          <a:p>
            <a:r>
              <a:rPr lang="en-GB" sz="1400" dirty="0" err="1">
                <a:solidFill>
                  <a:schemeClr val="bg1"/>
                </a:solidFill>
              </a:rPr>
              <a:t>KvG</a:t>
            </a:r>
            <a:r>
              <a:rPr lang="en-GB" sz="1400" dirty="0">
                <a:solidFill>
                  <a:schemeClr val="bg1"/>
                </a:solidFill>
              </a:rPr>
              <a:t> implements compatible with </a:t>
            </a:r>
            <a:r>
              <a:rPr lang="en-GB" sz="1400" dirty="0" err="1" smtClean="0">
                <a:solidFill>
                  <a:schemeClr val="bg1"/>
                </a:solidFill>
              </a:rPr>
              <a:t>IsoMatch</a:t>
            </a:r>
            <a:r>
              <a:rPr lang="en-GB" sz="1400" dirty="0" smtClean="0">
                <a:solidFill>
                  <a:schemeClr val="bg1"/>
                </a:solidFill>
              </a:rPr>
              <a:t> </a:t>
            </a:r>
            <a:r>
              <a:rPr lang="en-GB" sz="1400" dirty="0" err="1" smtClean="0">
                <a:solidFill>
                  <a:schemeClr val="bg1"/>
                </a:solidFill>
              </a:rPr>
              <a:t>FarmCentre</a:t>
            </a:r>
            <a:endParaRPr lang="en-GB" sz="1400" dirty="0" smtClean="0">
              <a:solidFill>
                <a:schemeClr val="bg1"/>
              </a:solidFill>
            </a:endParaRPr>
          </a:p>
          <a:p>
            <a:endParaRPr lang="en-GB" sz="1400" dirty="0" smtClean="0">
              <a:solidFill>
                <a:schemeClr val="bg1"/>
              </a:solidFill>
            </a:endParaRPr>
          </a:p>
          <a:p>
            <a:pPr lvl="1"/>
            <a:endParaRPr lang="en-GB" sz="1400" dirty="0">
              <a:solidFill>
                <a:schemeClr val="bg1"/>
              </a:solidFill>
            </a:endParaRPr>
          </a:p>
          <a:p>
            <a:endParaRPr lang="nl-NL" sz="1400" dirty="0"/>
          </a:p>
        </p:txBody>
      </p:sp>
      <p:cxnSp>
        <p:nvCxnSpPr>
          <p:cNvPr id="8" name="Straight Connector 7"/>
          <p:cNvCxnSpPr/>
          <p:nvPr/>
        </p:nvCxnSpPr>
        <p:spPr bwMode="auto">
          <a:xfrm>
            <a:off x="2971800" y="827294"/>
            <a:ext cx="0" cy="3783103"/>
          </a:xfrm>
          <a:prstGeom prst="line">
            <a:avLst/>
          </a:prstGeom>
          <a:ln>
            <a:prstDash val="sysDot"/>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bwMode="auto">
          <a:xfrm flipV="1">
            <a:off x="0" y="1070182"/>
            <a:ext cx="6858000" cy="9526"/>
          </a:xfrm>
          <a:prstGeom prst="line">
            <a:avLst/>
          </a:prstGeom>
          <a:ln>
            <a:prstDash val="sysDot"/>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bwMode="auto">
          <a:xfrm flipV="1">
            <a:off x="0" y="809624"/>
            <a:ext cx="6858000" cy="9526"/>
          </a:xfrm>
          <a:prstGeom prst="line">
            <a:avLst/>
          </a:prstGeom>
          <a:ln>
            <a:prstDash val="sysDot"/>
            <a:headEnd type="none" w="med" len="med"/>
            <a:tailEnd type="none" w="med"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69823062"/>
      </p:ext>
    </p:extLst>
  </p:cSld>
  <p:clrMapOvr>
    <a:masterClrMapping/>
  </p:clrMapOvr>
  <p:timing>
    <p:tnLst>
      <p:par>
        <p:cTn id="1" dur="indefinite" restart="never" nodeType="tmRoot"/>
      </p:par>
    </p:tnLst>
  </p:timing>
</p:sld>
</file>

<file path=ppt/theme/theme1.xml><?xml version="1.0" encoding="utf-8"?>
<a:theme xmlns:a="http://schemas.openxmlformats.org/drawingml/2006/main" name="KvG">
  <a:themeElements>
    <a:clrScheme name="Custom 25">
      <a:dk1>
        <a:srgbClr val="A0AA00"/>
      </a:dk1>
      <a:lt1>
        <a:srgbClr val="000000"/>
      </a:lt1>
      <a:dk2>
        <a:srgbClr val="FFFFFF"/>
      </a:dk2>
      <a:lt2>
        <a:srgbClr val="000000"/>
      </a:lt2>
      <a:accent1>
        <a:srgbClr val="003C28"/>
      </a:accent1>
      <a:accent2>
        <a:srgbClr val="73BE1E"/>
      </a:accent2>
      <a:accent3>
        <a:srgbClr val="9BC1B4"/>
      </a:accent3>
      <a:accent4>
        <a:srgbClr val="EBF4E0"/>
      </a:accent4>
      <a:accent5>
        <a:srgbClr val="3F3F3F"/>
      </a:accent5>
      <a:accent6>
        <a:srgbClr val="595959"/>
      </a:accent6>
      <a:hlink>
        <a:srgbClr val="CC00CC"/>
      </a:hlink>
      <a:folHlink>
        <a:srgbClr val="C0C0C0"/>
      </a:folHlink>
    </a:clrScheme>
    <a:fontScheme name="KvG - Kv - Vico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3175" cap="flat" cmpd="sng" algn="ctr">
          <a:solidFill>
            <a:schemeClr val="tx1"/>
          </a:solid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a:ln>
              <a:noFill/>
            </a:ln>
            <a:solidFill>
              <a:schemeClr val="tx2"/>
            </a:solidFill>
            <a:effectLst/>
            <a:latin typeface="Arial" charset="0"/>
          </a:defRPr>
        </a:defPPr>
      </a:lstStyle>
    </a:spDef>
    <a:lnDef>
      <a:spPr bwMode="auto">
        <a:xfrm>
          <a:off x="0" y="0"/>
          <a:ext cx="1" cy="1"/>
        </a:xfrm>
        <a:custGeom>
          <a:avLst/>
          <a:gdLst/>
          <a:ahLst/>
          <a:cxnLst/>
          <a:rect l="0" t="0" r="0" b="0"/>
          <a:pathLst/>
        </a:custGeom>
        <a:solidFill>
          <a:schemeClr val="accent1"/>
        </a:solidFill>
        <a:ln w="3175" cap="flat" cmpd="sng" algn="ctr">
          <a:solidFill>
            <a:schemeClr val="tx1"/>
          </a:solid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a:ln>
              <a:noFill/>
            </a:ln>
            <a:solidFill>
              <a:schemeClr val="tx2"/>
            </a:solidFill>
            <a:effectLst/>
            <a:latin typeface="Arial" charset="0"/>
          </a:defRPr>
        </a:defPPr>
      </a:lstStyle>
    </a:lnDef>
  </a:objectDefaults>
  <a:extraClrSchemeLst>
    <a:extraClrScheme>
      <a:clrScheme name="Corpor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Corpor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Corpor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Corpor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Corpor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Corpor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Corpor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
      <a:clrScheme name="Corporate 8">
        <a:dk1>
          <a:srgbClr val="004D3D"/>
        </a:dk1>
        <a:lt1>
          <a:srgbClr val="FFFFFF"/>
        </a:lt1>
        <a:dk2>
          <a:srgbClr val="004D3D"/>
        </a:dk2>
        <a:lt2>
          <a:srgbClr val="E9DFD9"/>
        </a:lt2>
        <a:accent1>
          <a:srgbClr val="A51E39"/>
        </a:accent1>
        <a:accent2>
          <a:srgbClr val="B0B700"/>
        </a:accent2>
        <a:accent3>
          <a:srgbClr val="FFFFFF"/>
        </a:accent3>
        <a:accent4>
          <a:srgbClr val="004033"/>
        </a:accent4>
        <a:accent5>
          <a:srgbClr val="CFABAE"/>
        </a:accent5>
        <a:accent6>
          <a:srgbClr val="9FA600"/>
        </a:accent6>
        <a:hlink>
          <a:srgbClr val="DA7311"/>
        </a:hlink>
        <a:folHlink>
          <a:srgbClr val="69C028"/>
        </a:folHlink>
      </a:clrScheme>
      <a:clrMap bg1="lt1" tx1="dk1" bg2="lt2" tx2="dk2" accent1="accent1" accent2="accent2" accent3="accent3" accent4="accent4" accent5="accent5" accent6="accent6" hlink="hlink" folHlink="folHlink"/>
    </a:extraClrScheme>
    <a:extraClrScheme>
      <a:clrScheme name="Corporate 9">
        <a:dk1>
          <a:srgbClr val="004D3D"/>
        </a:dk1>
        <a:lt1>
          <a:srgbClr val="FFFFFF"/>
        </a:lt1>
        <a:dk2>
          <a:srgbClr val="003200"/>
        </a:dk2>
        <a:lt2>
          <a:srgbClr val="E9DFD9"/>
        </a:lt2>
        <a:accent1>
          <a:srgbClr val="DA7311"/>
        </a:accent1>
        <a:accent2>
          <a:srgbClr val="B0B700"/>
        </a:accent2>
        <a:accent3>
          <a:srgbClr val="FFFFFF"/>
        </a:accent3>
        <a:accent4>
          <a:srgbClr val="004033"/>
        </a:accent4>
        <a:accent5>
          <a:srgbClr val="EABCAA"/>
        </a:accent5>
        <a:accent6>
          <a:srgbClr val="9FA600"/>
        </a:accent6>
        <a:hlink>
          <a:srgbClr val="A51E39"/>
        </a:hlink>
        <a:folHlink>
          <a:srgbClr val="69C028"/>
        </a:folHlink>
      </a:clrScheme>
      <a:clrMap bg1="lt1" tx1="dk1" bg2="lt2" tx2="dk2" accent1="accent1" accent2="accent2" accent3="accent3" accent4="accent4" accent5="accent5" accent6="accent6" hlink="hlink" folHlink="folHlink"/>
    </a:extraClrScheme>
    <a:extraClrScheme>
      <a:clrScheme name="Corporate 10">
        <a:dk1>
          <a:srgbClr val="003200"/>
        </a:dk1>
        <a:lt1>
          <a:srgbClr val="FFFFFF"/>
        </a:lt1>
        <a:dk2>
          <a:srgbClr val="003200"/>
        </a:dk2>
        <a:lt2>
          <a:srgbClr val="E9DFD9"/>
        </a:lt2>
        <a:accent1>
          <a:srgbClr val="DA7311"/>
        </a:accent1>
        <a:accent2>
          <a:srgbClr val="B0B700"/>
        </a:accent2>
        <a:accent3>
          <a:srgbClr val="FFFFFF"/>
        </a:accent3>
        <a:accent4>
          <a:srgbClr val="002900"/>
        </a:accent4>
        <a:accent5>
          <a:srgbClr val="EABCAA"/>
        </a:accent5>
        <a:accent6>
          <a:srgbClr val="9FA600"/>
        </a:accent6>
        <a:hlink>
          <a:srgbClr val="A51E39"/>
        </a:hlink>
        <a:folHlink>
          <a:srgbClr val="69C028"/>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KvG" id="{383ED1F4-97BD-4327-B58F-3F1D2B69BBA1}" vid="{270C075A-BC15-4E9C-B8F0-D0A533242813}"/>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KvG</Template>
  <TotalTime>3367</TotalTime>
  <Words>1799</Words>
  <Application>Microsoft Office PowerPoint</Application>
  <PresentationFormat>Custom</PresentationFormat>
  <Paragraphs>256</Paragraphs>
  <Slides>31</Slides>
  <Notes>3</Notes>
  <HiddenSlides>0</HiddenSlides>
  <MMClips>2</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31</vt:i4>
      </vt:variant>
    </vt:vector>
  </HeadingPairs>
  <TitlesOfParts>
    <vt:vector size="35" baseType="lpstr">
      <vt:lpstr>Arial</vt:lpstr>
      <vt:lpstr>Geneva</vt:lpstr>
      <vt:lpstr>Wingdings</vt:lpstr>
      <vt:lpstr>KvG</vt:lpstr>
      <vt:lpstr>IsoMatch FarmCentre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Appendix</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Kverneland Group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Anna Barsukova</dc:creator>
  <cp:lastModifiedBy>Anna Barsukova</cp:lastModifiedBy>
  <cp:revision>157</cp:revision>
  <dcterms:created xsi:type="dcterms:W3CDTF">2020-02-18T13:23:40Z</dcterms:created>
  <dcterms:modified xsi:type="dcterms:W3CDTF">2020-07-17T11:12:40Z</dcterms:modified>
</cp:coreProperties>
</file>